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61" r:id="rId7"/>
    <p:sldId id="262" r:id="rId8"/>
    <p:sldId id="280" r:id="rId9"/>
    <p:sldId id="263" r:id="rId10"/>
    <p:sldId id="264" r:id="rId11"/>
    <p:sldId id="265" r:id="rId12"/>
    <p:sldId id="281" r:id="rId13"/>
    <p:sldId id="282" r:id="rId14"/>
    <p:sldId id="268" r:id="rId15"/>
    <p:sldId id="277" r:id="rId16"/>
    <p:sldId id="278" r:id="rId17"/>
    <p:sldId id="279" r:id="rId18"/>
    <p:sldId id="270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image" Target="../media/image4.jpg"/><Relationship Id="rId6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4.jpg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69A9D-225D-40D6-8DBB-8CDF1C538C1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A8C9A-B88C-4941-B81F-82A3B861F91A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 dirty="0"/>
        </a:p>
      </dgm:t>
    </dgm:pt>
    <dgm:pt modelId="{0E985687-8199-4D93-AFEF-3E4D06DA9F6B}" type="parTrans" cxnId="{2720D6C4-7195-4C83-9948-6F0E20EB481D}">
      <dgm:prSet/>
      <dgm:spPr/>
      <dgm:t>
        <a:bodyPr/>
        <a:lstStyle/>
        <a:p>
          <a:endParaRPr lang="en-US"/>
        </a:p>
      </dgm:t>
    </dgm:pt>
    <dgm:pt modelId="{A573D945-28CF-426F-B3E1-83CBEC987890}" type="sibTrans" cxnId="{2720D6C4-7195-4C83-9948-6F0E20EB481D}">
      <dgm:prSet/>
      <dgm:spPr/>
      <dgm:t>
        <a:bodyPr/>
        <a:lstStyle/>
        <a:p>
          <a:endParaRPr lang="en-US"/>
        </a:p>
      </dgm:t>
    </dgm:pt>
    <dgm:pt modelId="{746E82A7-868A-4BE9-8382-5796EA983126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 dirty="0"/>
        </a:p>
      </dgm:t>
    </dgm:pt>
    <dgm:pt modelId="{BDB82823-9561-495C-946B-4E2A34FCE6B5}" type="parTrans" cxnId="{CB172EEB-0816-428B-86B8-9E6F84ACA1E9}">
      <dgm:prSet/>
      <dgm:spPr/>
      <dgm:t>
        <a:bodyPr/>
        <a:lstStyle/>
        <a:p>
          <a:endParaRPr lang="en-US"/>
        </a:p>
      </dgm:t>
    </dgm:pt>
    <dgm:pt modelId="{17759B07-CFFC-42B4-9B86-282555248D75}" type="sibTrans" cxnId="{CB172EEB-0816-428B-86B8-9E6F84ACA1E9}">
      <dgm:prSet/>
      <dgm:spPr/>
      <dgm:t>
        <a:bodyPr/>
        <a:lstStyle/>
        <a:p>
          <a:endParaRPr lang="en-US"/>
        </a:p>
      </dgm:t>
    </dgm:pt>
    <dgm:pt modelId="{C92B4799-2FBA-4C61-9C7E-C77A8CB7DE03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C3B092C4-B395-4E12-AD92-F9704210C3D2}" type="parTrans" cxnId="{E523A179-43C3-44AB-8FA9-EDA169D26FAF}">
      <dgm:prSet/>
      <dgm:spPr/>
      <dgm:t>
        <a:bodyPr/>
        <a:lstStyle/>
        <a:p>
          <a:endParaRPr lang="en-US"/>
        </a:p>
      </dgm:t>
    </dgm:pt>
    <dgm:pt modelId="{C828CA70-96B9-447D-9213-885AC01BA9EB}" type="sibTrans" cxnId="{E523A179-43C3-44AB-8FA9-EDA169D26FAF}">
      <dgm:prSet/>
      <dgm:spPr/>
      <dgm:t>
        <a:bodyPr/>
        <a:lstStyle/>
        <a:p>
          <a:endParaRPr lang="en-US"/>
        </a:p>
      </dgm:t>
    </dgm:pt>
    <dgm:pt modelId="{425A1D1C-9081-49CC-984E-CD450F995104}">
      <dgm:prSet phldrT="[Text]" phldr="1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 dirty="0"/>
        </a:p>
      </dgm:t>
    </dgm:pt>
    <dgm:pt modelId="{B10F8E22-E36E-4BBE-A6FD-04195ADCB597}" type="parTrans" cxnId="{F67D2ACA-F736-492C-9D03-3C82F9206375}">
      <dgm:prSet/>
      <dgm:spPr/>
      <dgm:t>
        <a:bodyPr/>
        <a:lstStyle/>
        <a:p>
          <a:endParaRPr lang="en-US"/>
        </a:p>
      </dgm:t>
    </dgm:pt>
    <dgm:pt modelId="{03754D35-A72C-400D-919F-DCE5A78B9106}" type="sibTrans" cxnId="{F67D2ACA-F736-492C-9D03-3C82F9206375}">
      <dgm:prSet/>
      <dgm:spPr/>
      <dgm:t>
        <a:bodyPr/>
        <a:lstStyle/>
        <a:p>
          <a:endParaRPr lang="en-US"/>
        </a:p>
      </dgm:t>
    </dgm:pt>
    <dgm:pt modelId="{AC8FF783-8243-4F66-9480-A6879D879306}">
      <dgm:prSet phldrT="[Text]" phldr="1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dirty="0"/>
        </a:p>
      </dgm:t>
    </dgm:pt>
    <dgm:pt modelId="{1C03C04F-F835-4AEA-887E-62FFB0CFB80D}" type="parTrans" cxnId="{7339DD75-6006-4F0E-B28C-ECBF63DDEEE4}">
      <dgm:prSet/>
      <dgm:spPr/>
      <dgm:t>
        <a:bodyPr/>
        <a:lstStyle/>
        <a:p>
          <a:endParaRPr lang="en-US"/>
        </a:p>
      </dgm:t>
    </dgm:pt>
    <dgm:pt modelId="{FE8CC237-40B2-4A97-BA9E-2C62F127E5AE}" type="sibTrans" cxnId="{7339DD75-6006-4F0E-B28C-ECBF63DDEEE4}">
      <dgm:prSet/>
      <dgm:spPr/>
      <dgm:t>
        <a:bodyPr/>
        <a:lstStyle/>
        <a:p>
          <a:endParaRPr lang="en-US"/>
        </a:p>
      </dgm:t>
    </dgm:pt>
    <dgm:pt modelId="{5595E508-6BAF-4AA8-940E-859D8274E211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8590E2E5-228F-4474-86A9-25056FA241FD}" type="parTrans" cxnId="{BC7D5546-F6B9-49BB-8042-C9704ED38237}">
      <dgm:prSet/>
      <dgm:spPr/>
      <dgm:t>
        <a:bodyPr/>
        <a:lstStyle/>
        <a:p>
          <a:endParaRPr lang="en-US"/>
        </a:p>
      </dgm:t>
    </dgm:pt>
    <dgm:pt modelId="{FB14EB8E-74D5-4300-BE96-178529432468}" type="sibTrans" cxnId="{BC7D5546-F6B9-49BB-8042-C9704ED38237}">
      <dgm:prSet/>
      <dgm:spPr/>
      <dgm:t>
        <a:bodyPr/>
        <a:lstStyle/>
        <a:p>
          <a:endParaRPr lang="en-US"/>
        </a:p>
      </dgm:t>
    </dgm:pt>
    <dgm:pt modelId="{A8B7D660-3645-4E94-BF66-016FAEE338C9}" type="pres">
      <dgm:prSet presAssocID="{66669A9D-225D-40D6-8DBB-8CDF1C538C19}" presName="cycle" presStyleCnt="0">
        <dgm:presLayoutVars>
          <dgm:dir/>
          <dgm:resizeHandles val="exact"/>
        </dgm:presLayoutVars>
      </dgm:prSet>
      <dgm:spPr/>
    </dgm:pt>
    <dgm:pt modelId="{4AE5FF78-73C0-46C9-82D6-8AB3FB14E28B}" type="pres">
      <dgm:prSet presAssocID="{77AA8C9A-B88C-4941-B81F-82A3B861F91A}" presName="node" presStyleLbl="node1" presStyleIdx="0" presStyleCnt="6" custScaleX="151015" custScaleY="155863">
        <dgm:presLayoutVars>
          <dgm:bulletEnabled val="1"/>
        </dgm:presLayoutVars>
      </dgm:prSet>
      <dgm:spPr/>
    </dgm:pt>
    <dgm:pt modelId="{7EE5E76C-F1C9-411B-8B14-EEF058B704E0}" type="pres">
      <dgm:prSet presAssocID="{A573D945-28CF-426F-B3E1-83CBEC987890}" presName="sibTrans" presStyleLbl="sibTrans2D1" presStyleIdx="0" presStyleCnt="6"/>
      <dgm:spPr/>
    </dgm:pt>
    <dgm:pt modelId="{EFFC183E-F535-4A4A-8744-FA12577CB36C}" type="pres">
      <dgm:prSet presAssocID="{A573D945-28CF-426F-B3E1-83CBEC987890}" presName="connectorText" presStyleLbl="sibTrans2D1" presStyleIdx="0" presStyleCnt="6"/>
      <dgm:spPr/>
    </dgm:pt>
    <dgm:pt modelId="{FFA0FE26-EDBE-4052-BB11-49B436919E15}" type="pres">
      <dgm:prSet presAssocID="{746E82A7-868A-4BE9-8382-5796EA983126}" presName="node" presStyleLbl="node1" presStyleIdx="1" presStyleCnt="6" custScaleX="143516" custScaleY="139210">
        <dgm:presLayoutVars>
          <dgm:bulletEnabled val="1"/>
        </dgm:presLayoutVars>
      </dgm:prSet>
      <dgm:spPr/>
    </dgm:pt>
    <dgm:pt modelId="{64F15865-0FBF-4E17-A2BB-C093FF8B371F}" type="pres">
      <dgm:prSet presAssocID="{17759B07-CFFC-42B4-9B86-282555248D75}" presName="sibTrans" presStyleLbl="sibTrans2D1" presStyleIdx="1" presStyleCnt="6"/>
      <dgm:spPr/>
    </dgm:pt>
    <dgm:pt modelId="{06FDB9FE-F1A4-4AB3-8450-AA96BADF29AF}" type="pres">
      <dgm:prSet presAssocID="{17759B07-CFFC-42B4-9B86-282555248D75}" presName="connectorText" presStyleLbl="sibTrans2D1" presStyleIdx="1" presStyleCnt="6"/>
      <dgm:spPr/>
    </dgm:pt>
    <dgm:pt modelId="{D37C52C8-20A2-4D51-AEDB-3FD05D7D509F}" type="pres">
      <dgm:prSet presAssocID="{5595E508-6BAF-4AA8-940E-859D8274E211}" presName="node" presStyleLbl="node1" presStyleIdx="2" presStyleCnt="6" custScaleX="135539">
        <dgm:presLayoutVars>
          <dgm:bulletEnabled val="1"/>
        </dgm:presLayoutVars>
      </dgm:prSet>
      <dgm:spPr/>
    </dgm:pt>
    <dgm:pt modelId="{BE7DC8C2-0D02-4274-9380-767631C97B5E}" type="pres">
      <dgm:prSet presAssocID="{FB14EB8E-74D5-4300-BE96-178529432468}" presName="sibTrans" presStyleLbl="sibTrans2D1" presStyleIdx="2" presStyleCnt="6"/>
      <dgm:spPr/>
    </dgm:pt>
    <dgm:pt modelId="{AA107997-0647-4E0F-AEA3-EAE2A86D9BBC}" type="pres">
      <dgm:prSet presAssocID="{FB14EB8E-74D5-4300-BE96-178529432468}" presName="connectorText" presStyleLbl="sibTrans2D1" presStyleIdx="2" presStyleCnt="6"/>
      <dgm:spPr/>
    </dgm:pt>
    <dgm:pt modelId="{246BF0B8-851B-42E8-81D4-966E82B9FC4B}" type="pres">
      <dgm:prSet presAssocID="{C92B4799-2FBA-4C61-9C7E-C77A8CB7DE03}" presName="node" presStyleLbl="node1" presStyleIdx="3" presStyleCnt="6" custScaleY="126020">
        <dgm:presLayoutVars>
          <dgm:bulletEnabled val="1"/>
        </dgm:presLayoutVars>
      </dgm:prSet>
      <dgm:spPr/>
    </dgm:pt>
    <dgm:pt modelId="{A86B646B-53BA-45C6-9B09-EDBD7A4FA31F}" type="pres">
      <dgm:prSet presAssocID="{C828CA70-96B9-447D-9213-885AC01BA9EB}" presName="sibTrans" presStyleLbl="sibTrans2D1" presStyleIdx="3" presStyleCnt="6"/>
      <dgm:spPr/>
    </dgm:pt>
    <dgm:pt modelId="{4D8CC6CA-040E-4D2D-A2F6-9C823AC36A18}" type="pres">
      <dgm:prSet presAssocID="{C828CA70-96B9-447D-9213-885AC01BA9EB}" presName="connectorText" presStyleLbl="sibTrans2D1" presStyleIdx="3" presStyleCnt="6"/>
      <dgm:spPr/>
    </dgm:pt>
    <dgm:pt modelId="{1DC6C377-EB7C-4963-9781-30D2A8A7E6EF}" type="pres">
      <dgm:prSet presAssocID="{425A1D1C-9081-49CC-984E-CD450F995104}" presName="node" presStyleLbl="node1" presStyleIdx="4" presStyleCnt="6" custScaleX="152005" custScaleY="118837">
        <dgm:presLayoutVars>
          <dgm:bulletEnabled val="1"/>
        </dgm:presLayoutVars>
      </dgm:prSet>
      <dgm:spPr/>
    </dgm:pt>
    <dgm:pt modelId="{E87BCCC2-2362-4B8C-8958-A992AD395175}" type="pres">
      <dgm:prSet presAssocID="{03754D35-A72C-400D-919F-DCE5A78B9106}" presName="sibTrans" presStyleLbl="sibTrans2D1" presStyleIdx="4" presStyleCnt="6"/>
      <dgm:spPr/>
    </dgm:pt>
    <dgm:pt modelId="{12FC830E-9159-41E4-AD46-1E2A10AF0CE5}" type="pres">
      <dgm:prSet presAssocID="{03754D35-A72C-400D-919F-DCE5A78B9106}" presName="connectorText" presStyleLbl="sibTrans2D1" presStyleIdx="4" presStyleCnt="6"/>
      <dgm:spPr/>
    </dgm:pt>
    <dgm:pt modelId="{983CD5CC-5E21-4785-AB09-53FEF4BDD601}" type="pres">
      <dgm:prSet presAssocID="{AC8FF783-8243-4F66-9480-A6879D879306}" presName="node" presStyleLbl="node1" presStyleIdx="5" presStyleCnt="6" custScaleX="141198">
        <dgm:presLayoutVars>
          <dgm:bulletEnabled val="1"/>
        </dgm:presLayoutVars>
      </dgm:prSet>
      <dgm:spPr/>
    </dgm:pt>
    <dgm:pt modelId="{802B85E7-E6C0-4C41-91F0-DB42AF256A64}" type="pres">
      <dgm:prSet presAssocID="{FE8CC237-40B2-4A97-BA9E-2C62F127E5AE}" presName="sibTrans" presStyleLbl="sibTrans2D1" presStyleIdx="5" presStyleCnt="6"/>
      <dgm:spPr/>
    </dgm:pt>
    <dgm:pt modelId="{77965DB6-F9DC-41FF-9879-01F3470E59AA}" type="pres">
      <dgm:prSet presAssocID="{FE8CC237-40B2-4A97-BA9E-2C62F127E5AE}" presName="connectorText" presStyleLbl="sibTrans2D1" presStyleIdx="5" presStyleCnt="6"/>
      <dgm:spPr/>
    </dgm:pt>
  </dgm:ptLst>
  <dgm:cxnLst>
    <dgm:cxn modelId="{B6A3FE07-3539-4458-AF87-9638337298FC}" type="presOf" srcId="{AC8FF783-8243-4F66-9480-A6879D879306}" destId="{983CD5CC-5E21-4785-AB09-53FEF4BDD601}" srcOrd="0" destOrd="0" presId="urn:microsoft.com/office/officeart/2005/8/layout/cycle2"/>
    <dgm:cxn modelId="{BF160C09-0D04-4145-BCE1-BFB19DC82C60}" type="presOf" srcId="{77AA8C9A-B88C-4941-B81F-82A3B861F91A}" destId="{4AE5FF78-73C0-46C9-82D6-8AB3FB14E28B}" srcOrd="0" destOrd="0" presId="urn:microsoft.com/office/officeart/2005/8/layout/cycle2"/>
    <dgm:cxn modelId="{FAD4C30F-F350-4A63-81A4-E7D16F5FEECC}" type="presOf" srcId="{FB14EB8E-74D5-4300-BE96-178529432468}" destId="{BE7DC8C2-0D02-4274-9380-767631C97B5E}" srcOrd="0" destOrd="0" presId="urn:microsoft.com/office/officeart/2005/8/layout/cycle2"/>
    <dgm:cxn modelId="{95C1341B-3E94-4DB3-A618-06DAA6E50E6D}" type="presOf" srcId="{425A1D1C-9081-49CC-984E-CD450F995104}" destId="{1DC6C377-EB7C-4963-9781-30D2A8A7E6EF}" srcOrd="0" destOrd="0" presId="urn:microsoft.com/office/officeart/2005/8/layout/cycle2"/>
    <dgm:cxn modelId="{2B0D4C2B-B40B-4E87-B7E5-50241DF7A2C8}" type="presOf" srcId="{746E82A7-868A-4BE9-8382-5796EA983126}" destId="{FFA0FE26-EDBE-4052-BB11-49B436919E15}" srcOrd="0" destOrd="0" presId="urn:microsoft.com/office/officeart/2005/8/layout/cycle2"/>
    <dgm:cxn modelId="{C3583836-274E-4381-9CF3-DA3ADC1BA68F}" type="presOf" srcId="{A573D945-28CF-426F-B3E1-83CBEC987890}" destId="{EFFC183E-F535-4A4A-8744-FA12577CB36C}" srcOrd="1" destOrd="0" presId="urn:microsoft.com/office/officeart/2005/8/layout/cycle2"/>
    <dgm:cxn modelId="{294EAF39-3908-4FAC-8F9F-3B8DA5C1290B}" type="presOf" srcId="{03754D35-A72C-400D-919F-DCE5A78B9106}" destId="{E87BCCC2-2362-4B8C-8958-A992AD395175}" srcOrd="0" destOrd="0" presId="urn:microsoft.com/office/officeart/2005/8/layout/cycle2"/>
    <dgm:cxn modelId="{8103415C-CC5D-4093-A8DE-B23EEBE2AF08}" type="presOf" srcId="{FB14EB8E-74D5-4300-BE96-178529432468}" destId="{AA107997-0647-4E0F-AEA3-EAE2A86D9BBC}" srcOrd="1" destOrd="0" presId="urn:microsoft.com/office/officeart/2005/8/layout/cycle2"/>
    <dgm:cxn modelId="{D018D55C-506C-4105-8CAD-AB1A307F6EAA}" type="presOf" srcId="{17759B07-CFFC-42B4-9B86-282555248D75}" destId="{06FDB9FE-F1A4-4AB3-8450-AA96BADF29AF}" srcOrd="1" destOrd="0" presId="urn:microsoft.com/office/officeart/2005/8/layout/cycle2"/>
    <dgm:cxn modelId="{8BD4D661-0E5E-4909-868E-28925F0B626C}" type="presOf" srcId="{5595E508-6BAF-4AA8-940E-859D8274E211}" destId="{D37C52C8-20A2-4D51-AEDB-3FD05D7D509F}" srcOrd="0" destOrd="0" presId="urn:microsoft.com/office/officeart/2005/8/layout/cycle2"/>
    <dgm:cxn modelId="{BC7D5546-F6B9-49BB-8042-C9704ED38237}" srcId="{66669A9D-225D-40D6-8DBB-8CDF1C538C19}" destId="{5595E508-6BAF-4AA8-940E-859D8274E211}" srcOrd="2" destOrd="0" parTransId="{8590E2E5-228F-4474-86A9-25056FA241FD}" sibTransId="{FB14EB8E-74D5-4300-BE96-178529432468}"/>
    <dgm:cxn modelId="{6EFD584F-479B-4F3A-8EBC-8F255E95BDEB}" type="presOf" srcId="{FE8CC237-40B2-4A97-BA9E-2C62F127E5AE}" destId="{802B85E7-E6C0-4C41-91F0-DB42AF256A64}" srcOrd="0" destOrd="0" presId="urn:microsoft.com/office/officeart/2005/8/layout/cycle2"/>
    <dgm:cxn modelId="{7339DD75-6006-4F0E-B28C-ECBF63DDEEE4}" srcId="{66669A9D-225D-40D6-8DBB-8CDF1C538C19}" destId="{AC8FF783-8243-4F66-9480-A6879D879306}" srcOrd="5" destOrd="0" parTransId="{1C03C04F-F835-4AEA-887E-62FFB0CFB80D}" sibTransId="{FE8CC237-40B2-4A97-BA9E-2C62F127E5AE}"/>
    <dgm:cxn modelId="{E523A179-43C3-44AB-8FA9-EDA169D26FAF}" srcId="{66669A9D-225D-40D6-8DBB-8CDF1C538C19}" destId="{C92B4799-2FBA-4C61-9C7E-C77A8CB7DE03}" srcOrd="3" destOrd="0" parTransId="{C3B092C4-B395-4E12-AD92-F9704210C3D2}" sibTransId="{C828CA70-96B9-447D-9213-885AC01BA9EB}"/>
    <dgm:cxn modelId="{7116F686-678C-4BFF-A41A-D91EDB195375}" type="presOf" srcId="{A573D945-28CF-426F-B3E1-83CBEC987890}" destId="{7EE5E76C-F1C9-411B-8B14-EEF058B704E0}" srcOrd="0" destOrd="0" presId="urn:microsoft.com/office/officeart/2005/8/layout/cycle2"/>
    <dgm:cxn modelId="{5CA796A0-3DBA-4714-91CA-D044EFEF9859}" type="presOf" srcId="{03754D35-A72C-400D-919F-DCE5A78B9106}" destId="{12FC830E-9159-41E4-AD46-1E2A10AF0CE5}" srcOrd="1" destOrd="0" presId="urn:microsoft.com/office/officeart/2005/8/layout/cycle2"/>
    <dgm:cxn modelId="{F3549FA6-334B-4273-B16D-E91693E622D6}" type="presOf" srcId="{17759B07-CFFC-42B4-9B86-282555248D75}" destId="{64F15865-0FBF-4E17-A2BB-C093FF8B371F}" srcOrd="0" destOrd="0" presId="urn:microsoft.com/office/officeart/2005/8/layout/cycle2"/>
    <dgm:cxn modelId="{2720D6C4-7195-4C83-9948-6F0E20EB481D}" srcId="{66669A9D-225D-40D6-8DBB-8CDF1C538C19}" destId="{77AA8C9A-B88C-4941-B81F-82A3B861F91A}" srcOrd="0" destOrd="0" parTransId="{0E985687-8199-4D93-AFEF-3E4D06DA9F6B}" sibTransId="{A573D945-28CF-426F-B3E1-83CBEC987890}"/>
    <dgm:cxn modelId="{F67D2ACA-F736-492C-9D03-3C82F9206375}" srcId="{66669A9D-225D-40D6-8DBB-8CDF1C538C19}" destId="{425A1D1C-9081-49CC-984E-CD450F995104}" srcOrd="4" destOrd="0" parTransId="{B10F8E22-E36E-4BBE-A6FD-04195ADCB597}" sibTransId="{03754D35-A72C-400D-919F-DCE5A78B9106}"/>
    <dgm:cxn modelId="{9A8B88CE-624F-4509-A66D-D912DCF76D0E}" type="presOf" srcId="{C828CA70-96B9-447D-9213-885AC01BA9EB}" destId="{A86B646B-53BA-45C6-9B09-EDBD7A4FA31F}" srcOrd="0" destOrd="0" presId="urn:microsoft.com/office/officeart/2005/8/layout/cycle2"/>
    <dgm:cxn modelId="{5015D2D5-A3DC-4D1E-853B-B16387CE8349}" type="presOf" srcId="{C828CA70-96B9-447D-9213-885AC01BA9EB}" destId="{4D8CC6CA-040E-4D2D-A2F6-9C823AC36A18}" srcOrd="1" destOrd="0" presId="urn:microsoft.com/office/officeart/2005/8/layout/cycle2"/>
    <dgm:cxn modelId="{888B0FE2-87FF-4F4D-BC18-41BA9329805B}" type="presOf" srcId="{C92B4799-2FBA-4C61-9C7E-C77A8CB7DE03}" destId="{246BF0B8-851B-42E8-81D4-966E82B9FC4B}" srcOrd="0" destOrd="0" presId="urn:microsoft.com/office/officeart/2005/8/layout/cycle2"/>
    <dgm:cxn modelId="{542E35E4-33E1-40F4-A162-FAD8594D4B64}" type="presOf" srcId="{66669A9D-225D-40D6-8DBB-8CDF1C538C19}" destId="{A8B7D660-3645-4E94-BF66-016FAEE338C9}" srcOrd="0" destOrd="0" presId="urn:microsoft.com/office/officeart/2005/8/layout/cycle2"/>
    <dgm:cxn modelId="{CB172EEB-0816-428B-86B8-9E6F84ACA1E9}" srcId="{66669A9D-225D-40D6-8DBB-8CDF1C538C19}" destId="{746E82A7-868A-4BE9-8382-5796EA983126}" srcOrd="1" destOrd="0" parTransId="{BDB82823-9561-495C-946B-4E2A34FCE6B5}" sibTransId="{17759B07-CFFC-42B4-9B86-282555248D75}"/>
    <dgm:cxn modelId="{EAD7D9F5-79D6-4365-919F-D8D299865D84}" type="presOf" srcId="{FE8CC237-40B2-4A97-BA9E-2C62F127E5AE}" destId="{77965DB6-F9DC-41FF-9879-01F3470E59AA}" srcOrd="1" destOrd="0" presId="urn:microsoft.com/office/officeart/2005/8/layout/cycle2"/>
    <dgm:cxn modelId="{ADDCA3E3-F661-43B0-A2BC-4632C81BE9BD}" type="presParOf" srcId="{A8B7D660-3645-4E94-BF66-016FAEE338C9}" destId="{4AE5FF78-73C0-46C9-82D6-8AB3FB14E28B}" srcOrd="0" destOrd="0" presId="urn:microsoft.com/office/officeart/2005/8/layout/cycle2"/>
    <dgm:cxn modelId="{B1284D53-8507-406A-82AC-B9D666DC5E78}" type="presParOf" srcId="{A8B7D660-3645-4E94-BF66-016FAEE338C9}" destId="{7EE5E76C-F1C9-411B-8B14-EEF058B704E0}" srcOrd="1" destOrd="0" presId="urn:microsoft.com/office/officeart/2005/8/layout/cycle2"/>
    <dgm:cxn modelId="{2E85570F-683C-435C-B9AE-8151F087FD27}" type="presParOf" srcId="{7EE5E76C-F1C9-411B-8B14-EEF058B704E0}" destId="{EFFC183E-F535-4A4A-8744-FA12577CB36C}" srcOrd="0" destOrd="0" presId="urn:microsoft.com/office/officeart/2005/8/layout/cycle2"/>
    <dgm:cxn modelId="{CE07EFE5-ACF3-4CCA-8672-CFB41F31DE26}" type="presParOf" srcId="{A8B7D660-3645-4E94-BF66-016FAEE338C9}" destId="{FFA0FE26-EDBE-4052-BB11-49B436919E15}" srcOrd="2" destOrd="0" presId="urn:microsoft.com/office/officeart/2005/8/layout/cycle2"/>
    <dgm:cxn modelId="{031BE7F7-BA2B-40C7-8CAD-E9569BECD2B7}" type="presParOf" srcId="{A8B7D660-3645-4E94-BF66-016FAEE338C9}" destId="{64F15865-0FBF-4E17-A2BB-C093FF8B371F}" srcOrd="3" destOrd="0" presId="urn:microsoft.com/office/officeart/2005/8/layout/cycle2"/>
    <dgm:cxn modelId="{981A05EB-F2A6-4BB3-83EA-57AD8D76DA80}" type="presParOf" srcId="{64F15865-0FBF-4E17-A2BB-C093FF8B371F}" destId="{06FDB9FE-F1A4-4AB3-8450-AA96BADF29AF}" srcOrd="0" destOrd="0" presId="urn:microsoft.com/office/officeart/2005/8/layout/cycle2"/>
    <dgm:cxn modelId="{6C9254CF-FE61-4F46-9011-2A57B294F266}" type="presParOf" srcId="{A8B7D660-3645-4E94-BF66-016FAEE338C9}" destId="{D37C52C8-20A2-4D51-AEDB-3FD05D7D509F}" srcOrd="4" destOrd="0" presId="urn:microsoft.com/office/officeart/2005/8/layout/cycle2"/>
    <dgm:cxn modelId="{12D18435-820D-4EB4-AD7A-0F4519375A23}" type="presParOf" srcId="{A8B7D660-3645-4E94-BF66-016FAEE338C9}" destId="{BE7DC8C2-0D02-4274-9380-767631C97B5E}" srcOrd="5" destOrd="0" presId="urn:microsoft.com/office/officeart/2005/8/layout/cycle2"/>
    <dgm:cxn modelId="{61224226-A3D4-4735-AF83-94E76EF51D6A}" type="presParOf" srcId="{BE7DC8C2-0D02-4274-9380-767631C97B5E}" destId="{AA107997-0647-4E0F-AEA3-EAE2A86D9BBC}" srcOrd="0" destOrd="0" presId="urn:microsoft.com/office/officeart/2005/8/layout/cycle2"/>
    <dgm:cxn modelId="{824F1786-29CA-437B-BE12-AA919F85DB87}" type="presParOf" srcId="{A8B7D660-3645-4E94-BF66-016FAEE338C9}" destId="{246BF0B8-851B-42E8-81D4-966E82B9FC4B}" srcOrd="6" destOrd="0" presId="urn:microsoft.com/office/officeart/2005/8/layout/cycle2"/>
    <dgm:cxn modelId="{A4B23A78-73B6-40DC-AC91-6DB8AC741790}" type="presParOf" srcId="{A8B7D660-3645-4E94-BF66-016FAEE338C9}" destId="{A86B646B-53BA-45C6-9B09-EDBD7A4FA31F}" srcOrd="7" destOrd="0" presId="urn:microsoft.com/office/officeart/2005/8/layout/cycle2"/>
    <dgm:cxn modelId="{CAD9BBD3-6C34-4D7B-A1AE-3B5D2F58402A}" type="presParOf" srcId="{A86B646B-53BA-45C6-9B09-EDBD7A4FA31F}" destId="{4D8CC6CA-040E-4D2D-A2F6-9C823AC36A18}" srcOrd="0" destOrd="0" presId="urn:microsoft.com/office/officeart/2005/8/layout/cycle2"/>
    <dgm:cxn modelId="{BC6FDC5D-A0B4-4589-B5B6-4D1D2381A9BC}" type="presParOf" srcId="{A8B7D660-3645-4E94-BF66-016FAEE338C9}" destId="{1DC6C377-EB7C-4963-9781-30D2A8A7E6EF}" srcOrd="8" destOrd="0" presId="urn:microsoft.com/office/officeart/2005/8/layout/cycle2"/>
    <dgm:cxn modelId="{AF3A2276-DD2F-4A48-B2BB-26BAAF19C1A0}" type="presParOf" srcId="{A8B7D660-3645-4E94-BF66-016FAEE338C9}" destId="{E87BCCC2-2362-4B8C-8958-A992AD395175}" srcOrd="9" destOrd="0" presId="urn:microsoft.com/office/officeart/2005/8/layout/cycle2"/>
    <dgm:cxn modelId="{C69A4614-3F60-410F-921C-1612D635F1C6}" type="presParOf" srcId="{E87BCCC2-2362-4B8C-8958-A992AD395175}" destId="{12FC830E-9159-41E4-AD46-1E2A10AF0CE5}" srcOrd="0" destOrd="0" presId="urn:microsoft.com/office/officeart/2005/8/layout/cycle2"/>
    <dgm:cxn modelId="{8DBE03C1-448B-4B22-80E2-5702F21CD8CA}" type="presParOf" srcId="{A8B7D660-3645-4E94-BF66-016FAEE338C9}" destId="{983CD5CC-5E21-4785-AB09-53FEF4BDD601}" srcOrd="10" destOrd="0" presId="urn:microsoft.com/office/officeart/2005/8/layout/cycle2"/>
    <dgm:cxn modelId="{E6040B42-C717-487F-B292-AD9CEBE00A54}" type="presParOf" srcId="{A8B7D660-3645-4E94-BF66-016FAEE338C9}" destId="{802B85E7-E6C0-4C41-91F0-DB42AF256A64}" srcOrd="11" destOrd="0" presId="urn:microsoft.com/office/officeart/2005/8/layout/cycle2"/>
    <dgm:cxn modelId="{C86D756C-29EB-4279-BB1D-E5EBB6ACC05A}" type="presParOf" srcId="{802B85E7-E6C0-4C41-91F0-DB42AF256A64}" destId="{77965DB6-F9DC-41FF-9879-01F3470E59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5FF78-73C0-46C9-82D6-8AB3FB14E28B}">
      <dsp:nvSpPr>
        <dsp:cNvPr id="0" name=""/>
        <dsp:cNvSpPr/>
      </dsp:nvSpPr>
      <dsp:spPr>
        <a:xfrm>
          <a:off x="3070845" y="-276407"/>
          <a:ext cx="2043752" cy="210936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/>
        </a:p>
      </dsp:txBody>
      <dsp:txXfrm>
        <a:off x="3370146" y="32502"/>
        <a:ext cx="1445150" cy="1491544"/>
      </dsp:txXfrm>
    </dsp:sp>
    <dsp:sp modelId="{7EE5E76C-F1C9-411B-8B14-EEF058B704E0}">
      <dsp:nvSpPr>
        <dsp:cNvPr id="0" name=""/>
        <dsp:cNvSpPr/>
      </dsp:nvSpPr>
      <dsp:spPr>
        <a:xfrm rot="1800000">
          <a:off x="4990536" y="1074162"/>
          <a:ext cx="20481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90948" y="1163977"/>
        <a:ext cx="14337" cy="274051"/>
      </dsp:txXfrm>
    </dsp:sp>
    <dsp:sp modelId="{FFA0FE26-EDBE-4052-BB11-49B436919E15}">
      <dsp:nvSpPr>
        <dsp:cNvPr id="0" name=""/>
        <dsp:cNvSpPr/>
      </dsp:nvSpPr>
      <dsp:spPr>
        <a:xfrm>
          <a:off x="4881378" y="852293"/>
          <a:ext cx="1942264" cy="1883989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5165816" y="1128197"/>
        <a:ext cx="1373388" cy="1332181"/>
      </dsp:txXfrm>
    </dsp:sp>
    <dsp:sp modelId="{64F15865-0FBF-4E17-A2BB-C093FF8B371F}">
      <dsp:nvSpPr>
        <dsp:cNvPr id="0" name=""/>
        <dsp:cNvSpPr/>
      </dsp:nvSpPr>
      <dsp:spPr>
        <a:xfrm rot="5400000">
          <a:off x="5742969" y="2708387"/>
          <a:ext cx="219082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775832" y="2766876"/>
        <a:ext cx="153357" cy="274051"/>
      </dsp:txXfrm>
    </dsp:sp>
    <dsp:sp modelId="{D37C52C8-20A2-4D51-AEDB-3FD05D7D509F}">
      <dsp:nvSpPr>
        <dsp:cNvPr id="0" name=""/>
        <dsp:cNvSpPr/>
      </dsp:nvSpPr>
      <dsp:spPr>
        <a:xfrm>
          <a:off x="4935356" y="3149645"/>
          <a:ext cx="1834308" cy="1353343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/>
        </a:p>
      </dsp:txBody>
      <dsp:txXfrm>
        <a:off x="5203984" y="3347837"/>
        <a:ext cx="1297052" cy="956959"/>
      </dsp:txXfrm>
    </dsp:sp>
    <dsp:sp modelId="{BE7DC8C2-0D02-4274-9380-767631C97B5E}">
      <dsp:nvSpPr>
        <dsp:cNvPr id="0" name=""/>
        <dsp:cNvSpPr/>
      </dsp:nvSpPr>
      <dsp:spPr>
        <a:xfrm rot="9000000">
          <a:off x="4796170" y="4133210"/>
          <a:ext cx="25845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868512" y="4205177"/>
        <a:ext cx="180917" cy="274051"/>
      </dsp:txXfrm>
    </dsp:sp>
    <dsp:sp modelId="{246BF0B8-851B-42E8-81D4-966E82B9FC4B}">
      <dsp:nvSpPr>
        <dsp:cNvPr id="0" name=""/>
        <dsp:cNvSpPr/>
      </dsp:nvSpPr>
      <dsp:spPr>
        <a:xfrm>
          <a:off x="3416049" y="3989590"/>
          <a:ext cx="1353343" cy="1705483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614241" y="4239352"/>
        <a:ext cx="956959" cy="1205959"/>
      </dsp:txXfrm>
    </dsp:sp>
    <dsp:sp modelId="{A86B646B-53BA-45C6-9B09-EDBD7A4FA31F}">
      <dsp:nvSpPr>
        <dsp:cNvPr id="0" name=""/>
        <dsp:cNvSpPr/>
      </dsp:nvSpPr>
      <dsp:spPr>
        <a:xfrm rot="12600000">
          <a:off x="3226635" y="4169959"/>
          <a:ext cx="194122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80971" y="4275869"/>
        <a:ext cx="135885" cy="274051"/>
      </dsp:txXfrm>
    </dsp:sp>
    <dsp:sp modelId="{1DC6C377-EB7C-4963-9781-30D2A8A7E6EF}">
      <dsp:nvSpPr>
        <dsp:cNvPr id="0" name=""/>
        <dsp:cNvSpPr/>
      </dsp:nvSpPr>
      <dsp:spPr>
        <a:xfrm>
          <a:off x="1304357" y="3022181"/>
          <a:ext cx="2057150" cy="1608273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1605620" y="3257707"/>
        <a:ext cx="1454624" cy="1137221"/>
      </dsp:txXfrm>
    </dsp:sp>
    <dsp:sp modelId="{E87BCCC2-2362-4B8C-8958-A992AD395175}">
      <dsp:nvSpPr>
        <dsp:cNvPr id="0" name=""/>
        <dsp:cNvSpPr/>
      </dsp:nvSpPr>
      <dsp:spPr>
        <a:xfrm rot="16200000">
          <a:off x="2186858" y="2526462"/>
          <a:ext cx="292147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30680" y="2661635"/>
        <a:ext cx="204503" cy="274051"/>
      </dsp:txXfrm>
    </dsp:sp>
    <dsp:sp modelId="{983CD5CC-5E21-4785-AB09-53FEF4BDD601}">
      <dsp:nvSpPr>
        <dsp:cNvPr id="0" name=""/>
        <dsp:cNvSpPr/>
      </dsp:nvSpPr>
      <dsp:spPr>
        <a:xfrm>
          <a:off x="1377484" y="1117616"/>
          <a:ext cx="1910894" cy="1353343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1657328" y="1315808"/>
        <a:ext cx="1351206" cy="956959"/>
      </dsp:txXfrm>
    </dsp:sp>
    <dsp:sp modelId="{802B85E7-E6C0-4C41-91F0-DB42AF256A64}">
      <dsp:nvSpPr>
        <dsp:cNvPr id="0" name=""/>
        <dsp:cNvSpPr/>
      </dsp:nvSpPr>
      <dsp:spPr>
        <a:xfrm rot="19800000">
          <a:off x="3096293" y="1102675"/>
          <a:ext cx="77974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97860" y="1199874"/>
        <a:ext cx="54582" cy="274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404A-FDB1-4A9D-80B4-0BD18D5B6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1417B-B42C-481E-B711-635D8895C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6F4-654F-4B10-8633-0F79115F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6B0B-B05E-4644-B039-4C1AB09B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87B0-2CAC-42D9-966D-F0B986A8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F782-867C-4905-A8F2-DEC4A0BA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08257-4805-4463-9EE8-34B6A058C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8CCE-5015-467E-9B87-653B44B4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02483-061C-4676-A1F1-347D683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62B5D-F88C-478A-9894-179CF59C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9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F2B8F-7756-4855-A6DC-0CED9A0FA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FED33-4A6E-4A67-BBA8-4B847785D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45E8-CB2E-43EA-A046-35CA13DF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F79D6-48E7-479B-B206-50DDF663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CD2B-94B2-4086-938C-A8741618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E05C-603E-492A-BF96-CD26239D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C0E4-629F-4A6D-8ACF-740F9511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7FFD-2B4C-4424-A896-0FB7FA80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2516A-8FBC-483B-B77F-0F454FE4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81B3-4631-48FA-B46D-FCF95E9B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A005-9700-4460-B887-9DFD0916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A9BA3-60AC-4DB7-A31A-A805FA45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1C2F-B089-4B3B-9770-1FB66A82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FFF6-A05C-4622-B1A6-AB449732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6DB77-008E-4325-BF8C-4D76F458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12B9-880D-4734-A43E-A9B16655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AC09-FD75-4293-9B9D-49F18AAF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51345-5F16-47ED-951B-10E45504D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5C236-96C1-40BB-B301-3B48D9AB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A601A-606C-4D20-AD0B-C0F4D4DF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A727C-E829-4CC3-A5D1-EEABDE0B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9865-4413-4007-BFA8-36C15066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3269-153E-4D22-BA6E-CC7A44DB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326CA-7616-4685-905B-218A5AE0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DD201-429B-4F40-8DBC-09510A08A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D020F-F3F7-4FF2-B683-F1ED5CF3E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64E95-1612-4E60-A601-F13E67D5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9E9F9-1237-4EC9-92F0-0D67EA16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4DB5A-4CA4-480E-BD1E-1EB47D1F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2EDD-3D4E-450A-9796-4DA6B0A0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3430D-7C3C-4506-BC38-D94CD769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14A1C-9017-42DD-A8FB-86E8CC10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78CBF-6692-4AD1-9814-6BC8E8B3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6F7B8-2C91-42E2-A876-AD9538A1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CD86B-3421-4B23-9EAE-790C15AF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5D61B-F1D2-4E6A-8C11-BA96CFF1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C9F5-23AE-4C6A-8BA9-6A03B04A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B71A-228A-4AB6-BBA5-036D89EC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7F85D-070E-4468-B2B7-8462131E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60497-6C8E-4DB2-B4BC-6B22458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A187-7C60-4163-BD0C-B0B54205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93E95-8BE9-4220-9C53-CDDF940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0395-0AF5-44B5-A202-760968D9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799A-7B00-4B11-8E3C-8C390C5CE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CE57E-F3E2-4FF7-925E-8B37CFFF3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D28A8-2A80-4A03-8B67-C3C68001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1930-5435-45A5-93F3-68E069C0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9B904-C1D9-4A83-9597-B013A906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900EB-2BF0-433E-8134-6AAF9FDF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609D-1EB5-44CD-9878-54C3513C4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7981-A454-44EB-B7E2-79FBD69B1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2867-E87A-4B8A-B12F-D5744F8E4CDE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39AB-887C-40CC-A502-3A63B6941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FE-D3E2-4D8C-95EF-99287572A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CC08-F125-43CD-9A90-2D5D5AF6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85F7F-E977-4120-A55D-C9319CC4E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6857999"/>
          </a:xfrm>
          <a:prstGeom prst="roundRect">
            <a:avLst>
              <a:gd name="adj" fmla="val 137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D803220F-C1DD-400A-95AA-82B8C66AB31C}"/>
              </a:ext>
            </a:extLst>
          </p:cNvPr>
          <p:cNvSpPr/>
          <p:nvPr/>
        </p:nvSpPr>
        <p:spPr>
          <a:xfrm>
            <a:off x="278296" y="331304"/>
            <a:ext cx="3048000" cy="1470991"/>
          </a:xfrm>
          <a:prstGeom prst="doubleWave">
            <a:avLst>
              <a:gd name="adj1" fmla="val 12500"/>
              <a:gd name="adj2" fmla="val 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85E8B7-3B87-4913-9A22-AB93F449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133645"/>
            <a:ext cx="4869368" cy="2314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AADF2-72C6-45A6-A77C-D204CFCED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85" y="3600863"/>
            <a:ext cx="3602099" cy="2066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96E08-E06D-4B75-B1AB-A89F28354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106087"/>
            <a:ext cx="4543865" cy="2341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69218-BBAA-40DF-9338-4C7019FEC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4024726"/>
            <a:ext cx="4869368" cy="1817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4D287F-723F-462D-84E2-F2C8BCE0571A}"/>
              </a:ext>
            </a:extLst>
          </p:cNvPr>
          <p:cNvSpPr txBox="1"/>
          <p:nvPr/>
        </p:nvSpPr>
        <p:spPr>
          <a:xfrm>
            <a:off x="872786" y="2520686"/>
            <a:ext cx="360209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DC25A-6165-473D-985E-C13D5C2F8988}"/>
              </a:ext>
            </a:extLst>
          </p:cNvPr>
          <p:cNvSpPr txBox="1"/>
          <p:nvPr/>
        </p:nvSpPr>
        <p:spPr>
          <a:xfrm>
            <a:off x="6864265" y="2549251"/>
            <a:ext cx="410891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27828-0301-4CE7-A6D7-003D21F043D8}"/>
              </a:ext>
            </a:extLst>
          </p:cNvPr>
          <p:cNvSpPr txBox="1"/>
          <p:nvPr/>
        </p:nvSpPr>
        <p:spPr>
          <a:xfrm>
            <a:off x="872786" y="6121206"/>
            <a:ext cx="360209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88537-074D-4008-B11D-7C7CD209EEF3}"/>
              </a:ext>
            </a:extLst>
          </p:cNvPr>
          <p:cNvSpPr txBox="1"/>
          <p:nvPr/>
        </p:nvSpPr>
        <p:spPr>
          <a:xfrm>
            <a:off x="6864266" y="6011067"/>
            <a:ext cx="410891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B6841-B850-422F-B618-BA0943A47AA2}"/>
              </a:ext>
            </a:extLst>
          </p:cNvPr>
          <p:cNvSpPr txBox="1"/>
          <p:nvPr/>
        </p:nvSpPr>
        <p:spPr>
          <a:xfrm>
            <a:off x="225082" y="239150"/>
            <a:ext cx="917213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আমরা কোন কোন  উ ৎস থেকে  খাদ্য পাই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2E619-2F3A-4B11-B7AE-BC8F025CEF19}"/>
              </a:ext>
            </a:extLst>
          </p:cNvPr>
          <p:cNvSpPr txBox="1"/>
          <p:nvPr/>
        </p:nvSpPr>
        <p:spPr>
          <a:xfrm>
            <a:off x="225082" y="1299390"/>
            <a:ext cx="815926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তৈরি কর।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7C5CEB5-7C14-44C1-ACFC-97F51DC21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7293"/>
              </p:ext>
            </p:extLst>
          </p:nvPr>
        </p:nvGraphicFramePr>
        <p:xfrm>
          <a:off x="362609" y="2788004"/>
          <a:ext cx="9523830" cy="350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1915">
                  <a:extLst>
                    <a:ext uri="{9D8B030D-6E8A-4147-A177-3AD203B41FA5}">
                      <a16:colId xmlns:a16="http://schemas.microsoft.com/office/drawing/2014/main" val="3917528751"/>
                    </a:ext>
                  </a:extLst>
                </a:gridCol>
                <a:gridCol w="4761915">
                  <a:extLst>
                    <a:ext uri="{9D8B030D-6E8A-4147-A177-3AD203B41FA5}">
                      <a16:colId xmlns:a16="http://schemas.microsoft.com/office/drawing/2014/main" val="3431280259"/>
                    </a:ext>
                  </a:extLst>
                </a:gridCol>
              </a:tblGrid>
              <a:tr h="692595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প্রানী থেকে পাওয়া খাদ্য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 পাওয়া খাদ্য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77764"/>
                  </a:ext>
                </a:extLst>
              </a:tr>
              <a:tr h="704323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43731"/>
                  </a:ext>
                </a:extLst>
              </a:tr>
              <a:tr h="704323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38750"/>
                  </a:ext>
                </a:extLst>
              </a:tr>
              <a:tr h="704323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08523"/>
                  </a:ext>
                </a:extLst>
              </a:tr>
              <a:tr h="704323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0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3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62AC7-B053-4570-9444-A555110E6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270996"/>
            <a:ext cx="2606850" cy="1626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A4210-801E-4C03-93CB-FFC18F2B6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1730991"/>
            <a:ext cx="2733354" cy="153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A893D-830C-4831-B5D8-20301EEB5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495"/>
            <a:ext cx="2978888" cy="153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96B82-F816-4992-838E-2E07BE717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1" y="4303171"/>
            <a:ext cx="2492031" cy="1446833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E8879120-F00E-4F79-A23F-9F1BDA87B46E}"/>
              </a:ext>
            </a:extLst>
          </p:cNvPr>
          <p:cNvSpPr/>
          <p:nvPr/>
        </p:nvSpPr>
        <p:spPr>
          <a:xfrm>
            <a:off x="9110406" y="1556134"/>
            <a:ext cx="2388358" cy="11314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C340DE73-D3CD-41D9-B1C3-04911026F27C}"/>
              </a:ext>
            </a:extLst>
          </p:cNvPr>
          <p:cNvSpPr/>
          <p:nvPr/>
        </p:nvSpPr>
        <p:spPr>
          <a:xfrm>
            <a:off x="9214078" y="163371"/>
            <a:ext cx="2388358" cy="1235721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69E8BB52-53BB-478B-B17F-54A1E8EA85AF}"/>
              </a:ext>
            </a:extLst>
          </p:cNvPr>
          <p:cNvSpPr/>
          <p:nvPr/>
        </p:nvSpPr>
        <p:spPr>
          <a:xfrm>
            <a:off x="8940034" y="2744147"/>
            <a:ext cx="2492030" cy="1235721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CC1277A8-F867-4BC9-9117-D32EDF44ABFC}"/>
              </a:ext>
            </a:extLst>
          </p:cNvPr>
          <p:cNvSpPr/>
          <p:nvPr/>
        </p:nvSpPr>
        <p:spPr>
          <a:xfrm>
            <a:off x="9058570" y="4342716"/>
            <a:ext cx="2492030" cy="1235721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াংস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8D11C-F9AB-4B6E-B3C5-951F84B69CF3}"/>
              </a:ext>
            </a:extLst>
          </p:cNvPr>
          <p:cNvSpPr txBox="1"/>
          <p:nvPr/>
        </p:nvSpPr>
        <p:spPr>
          <a:xfrm>
            <a:off x="0" y="5750004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প্রা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ী থেকে পাওয়া  খাদ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2188 0.3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19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0846 -0.1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59 0.2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111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4.16667E-6 -0.4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66C79-816C-4853-82D1-DCEDB1BB0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4" y="408695"/>
            <a:ext cx="2245552" cy="154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B77CC-A903-48E2-BF8D-8F35D7FD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6" y="3429000"/>
            <a:ext cx="2431280" cy="1279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B74BB-F245-404B-BDFD-E2A323A8C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" y="2077911"/>
            <a:ext cx="2431280" cy="1208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6E06F-900D-4F7B-88DD-4E2BF1D33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" y="4780089"/>
            <a:ext cx="2431279" cy="12083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0C6D15-04B2-4C06-A300-1B96A67B02AA}"/>
              </a:ext>
            </a:extLst>
          </p:cNvPr>
          <p:cNvSpPr/>
          <p:nvPr/>
        </p:nvSpPr>
        <p:spPr>
          <a:xfrm>
            <a:off x="9344960" y="4495499"/>
            <a:ext cx="2661313" cy="873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CAF2DA-E850-4D15-B9A2-6AD9A9CA7E61}"/>
              </a:ext>
            </a:extLst>
          </p:cNvPr>
          <p:cNvSpPr/>
          <p:nvPr/>
        </p:nvSpPr>
        <p:spPr>
          <a:xfrm>
            <a:off x="9293436" y="3147820"/>
            <a:ext cx="2661313" cy="873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20A12A-BDF9-4FC3-8C4A-2705B4F28902}"/>
              </a:ext>
            </a:extLst>
          </p:cNvPr>
          <p:cNvSpPr/>
          <p:nvPr/>
        </p:nvSpPr>
        <p:spPr>
          <a:xfrm>
            <a:off x="9293435" y="1800141"/>
            <a:ext cx="2661313" cy="873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26092-DEEE-4F76-BD83-DE1FD27B0BB1}"/>
              </a:ext>
            </a:extLst>
          </p:cNvPr>
          <p:cNvSpPr/>
          <p:nvPr/>
        </p:nvSpPr>
        <p:spPr>
          <a:xfrm>
            <a:off x="9320731" y="615587"/>
            <a:ext cx="2661313" cy="873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08C4-94B4-435F-9F14-F98A3C3CCDA1}"/>
              </a:ext>
            </a:extLst>
          </p:cNvPr>
          <p:cNvSpPr txBox="1"/>
          <p:nvPr/>
        </p:nvSpPr>
        <p:spPr>
          <a:xfrm>
            <a:off x="0" y="5823551"/>
            <a:ext cx="12192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উদ্ভিদ থেকে পাওয়া খাদ্য।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0403 0.5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066 0.193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6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1.25E-6 -0.1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0208 -0.56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DD6B73A-0166-4381-ADC5-A3829AA695C5}"/>
              </a:ext>
            </a:extLst>
          </p:cNvPr>
          <p:cNvGrpSpPr/>
          <p:nvPr/>
        </p:nvGrpSpPr>
        <p:grpSpPr>
          <a:xfrm>
            <a:off x="251791" y="569844"/>
            <a:ext cx="11502887" cy="3428999"/>
            <a:chOff x="2593286" y="803017"/>
            <a:chExt cx="6310893" cy="33718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D04CAD-C378-47FB-AA93-68ED9020A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70" y="803017"/>
              <a:ext cx="1764965" cy="1685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D2B9C4-51CC-471F-A018-C739DD0A1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035" y="803018"/>
              <a:ext cx="2101861" cy="16859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6E17B4-0DAA-407E-818E-D8B6E48C0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286" y="2488942"/>
              <a:ext cx="1764966" cy="16859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385482-3E9B-422D-9948-95FD837C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841" y="2488941"/>
              <a:ext cx="1759656" cy="16859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F62305-9FF1-45B8-AD82-666139F16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85" y="2488941"/>
              <a:ext cx="1983335" cy="16859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1072F6-419A-4053-B40E-A69922DD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896" y="803017"/>
              <a:ext cx="2399283" cy="178115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FCDE2F-A0BA-40B6-AD38-BDA8E60AE49C}"/>
              </a:ext>
            </a:extLst>
          </p:cNvPr>
          <p:cNvSpPr txBox="1"/>
          <p:nvPr/>
        </p:nvSpPr>
        <p:spPr>
          <a:xfrm>
            <a:off x="0" y="4095689"/>
            <a:ext cx="12192000" cy="15388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হলো জীব দেহের বৃদ্ধিও বেঁচে থাকার জন্য প্রয়োজনীয় সকল উপাদান।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থেকেই পুষ্টি পেয়ে থাকি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364A22-C137-4EBE-BBA6-6532DBA292CD}"/>
              </a:ext>
            </a:extLst>
          </p:cNvPr>
          <p:cNvSpPr/>
          <p:nvPr/>
        </p:nvSpPr>
        <p:spPr>
          <a:xfrm>
            <a:off x="0" y="4145049"/>
            <a:ext cx="12192000" cy="15831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উওরঃ জীবের বেঁচে থাকা এবং বৃদ্ধির জন্য প্রয়োজনীয় সকল উপাদান হলো পুষ্টি।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8F49BF2A-2C3C-406F-8BC5-E60C0357DCBD}"/>
              </a:ext>
            </a:extLst>
          </p:cNvPr>
          <p:cNvSpPr/>
          <p:nvPr/>
        </p:nvSpPr>
        <p:spPr>
          <a:xfrm>
            <a:off x="188793" y="0"/>
            <a:ext cx="3780430" cy="2016076"/>
          </a:xfrm>
          <a:prstGeom prst="horizontalScroll">
            <a:avLst>
              <a:gd name="adj" fmla="val 137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A5FEBF-B5EC-4418-9653-845ED07B54CD}"/>
              </a:ext>
            </a:extLst>
          </p:cNvPr>
          <p:cNvSpPr/>
          <p:nvPr/>
        </p:nvSpPr>
        <p:spPr>
          <a:xfrm>
            <a:off x="0" y="1972943"/>
            <a:ext cx="12003207" cy="175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পুষ্টি বলতে কী বুঝ 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2704C4DA-D70C-4D57-A697-67715423E234}"/>
              </a:ext>
            </a:extLst>
          </p:cNvPr>
          <p:cNvSpPr/>
          <p:nvPr/>
        </p:nvSpPr>
        <p:spPr>
          <a:xfrm>
            <a:off x="4110153" y="32783"/>
            <a:ext cx="3712190" cy="1105468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5F69CE-7903-43F2-B320-D2E23F4A9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03722"/>
              </p:ext>
            </p:extLst>
          </p:nvPr>
        </p:nvGraphicFramePr>
        <p:xfrm>
          <a:off x="238539" y="2653255"/>
          <a:ext cx="5334298" cy="40834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34298">
                  <a:extLst>
                    <a:ext uri="{9D8B030D-6E8A-4147-A177-3AD203B41FA5}">
                      <a16:colId xmlns:a16="http://schemas.microsoft.com/office/drawing/2014/main" val="3607033247"/>
                    </a:ext>
                  </a:extLst>
                </a:gridCol>
              </a:tblGrid>
              <a:tr h="822784">
                <a:tc>
                  <a:txBody>
                    <a:bodyPr/>
                    <a:lstStyle/>
                    <a:p>
                      <a:r>
                        <a:rPr lang="bn-BD" sz="3200" dirty="0"/>
                        <a:t> 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প্রানী থেকে পাওয়া খাদ্য 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8212"/>
                  </a:ext>
                </a:extLst>
              </a:tr>
              <a:tr h="830559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52289"/>
                  </a:ext>
                </a:extLst>
              </a:tr>
              <a:tr h="830559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2085"/>
                  </a:ext>
                </a:extLst>
              </a:tr>
              <a:tr h="769036"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64828"/>
                  </a:ext>
                </a:extLst>
              </a:tr>
              <a:tr h="830559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9467"/>
                  </a:ext>
                </a:extLst>
              </a:tr>
            </a:tbl>
          </a:graphicData>
        </a:graphic>
      </p:graphicFrame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FDEC76C4-B674-4FB4-A98E-6EA71926A0B7}"/>
              </a:ext>
            </a:extLst>
          </p:cNvPr>
          <p:cNvSpPr/>
          <p:nvPr/>
        </p:nvSpPr>
        <p:spPr>
          <a:xfrm>
            <a:off x="543935" y="1343019"/>
            <a:ext cx="3566218" cy="11054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দল-১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A2684FDA-F5E7-4638-B531-411EB7C07807}"/>
              </a:ext>
            </a:extLst>
          </p:cNvPr>
          <p:cNvSpPr/>
          <p:nvPr/>
        </p:nvSpPr>
        <p:spPr>
          <a:xfrm>
            <a:off x="7623560" y="1343019"/>
            <a:ext cx="3667291" cy="11054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997F919F-D9DC-435B-B921-5C67EC328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16567"/>
              </p:ext>
            </p:extLst>
          </p:nvPr>
        </p:nvGraphicFramePr>
        <p:xfrm>
          <a:off x="6619165" y="2653255"/>
          <a:ext cx="5467117" cy="41075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67117">
                  <a:extLst>
                    <a:ext uri="{9D8B030D-6E8A-4147-A177-3AD203B41FA5}">
                      <a16:colId xmlns:a16="http://schemas.microsoft.com/office/drawing/2014/main" val="3607033247"/>
                    </a:ext>
                  </a:extLst>
                </a:gridCol>
              </a:tblGrid>
              <a:tr h="737898">
                <a:tc>
                  <a:txBody>
                    <a:bodyPr/>
                    <a:lstStyle/>
                    <a:p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 পাওয়া খাদ্য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8212"/>
                  </a:ext>
                </a:extLst>
              </a:tr>
              <a:tr h="79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52289"/>
                  </a:ext>
                </a:extLst>
              </a:tr>
              <a:tr h="872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2085"/>
                  </a:ext>
                </a:extLst>
              </a:tr>
              <a:tr h="757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64828"/>
                  </a:ext>
                </a:extLst>
              </a:tr>
              <a:tr h="916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5B6439D-E180-45F0-B3CB-E1A25D14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20628"/>
              </p:ext>
            </p:extLst>
          </p:nvPr>
        </p:nvGraphicFramePr>
        <p:xfrm>
          <a:off x="105719" y="2743872"/>
          <a:ext cx="5183875" cy="39938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83875">
                  <a:extLst>
                    <a:ext uri="{9D8B030D-6E8A-4147-A177-3AD203B41FA5}">
                      <a16:colId xmlns:a16="http://schemas.microsoft.com/office/drawing/2014/main" val="3607033247"/>
                    </a:ext>
                  </a:extLst>
                </a:gridCol>
              </a:tblGrid>
              <a:tr h="762178">
                <a:tc>
                  <a:txBody>
                    <a:bodyPr/>
                    <a:lstStyle/>
                    <a:p>
                      <a:r>
                        <a:rPr lang="bn-BD" sz="3200" dirty="0"/>
                        <a:t> 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প্রানী থেকে পাওয়া খাদ্য 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8212"/>
                  </a:ext>
                </a:extLst>
              </a:tr>
              <a:tr h="823152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52289"/>
                  </a:ext>
                </a:extLst>
              </a:tr>
              <a:tr h="823152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 </a:t>
                      </a:r>
                      <a:endParaRPr lang="en-US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2085"/>
                  </a:ext>
                </a:extLst>
              </a:tr>
              <a:tr h="762178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/>
                        <a:t> 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 </a:t>
                      </a:r>
                      <a:endParaRPr lang="en-US" sz="4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64828"/>
                  </a:ext>
                </a:extLst>
              </a:tr>
              <a:tr h="823152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মুরগির মাংস </a:t>
                      </a:r>
                      <a:r>
                        <a:rPr lang="bn-BD" sz="4800" dirty="0"/>
                        <a:t> </a:t>
                      </a:r>
                      <a:endParaRPr lang="en-US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946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710CC9-6F2E-4CB0-808D-A6459427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42685"/>
              </p:ext>
            </p:extLst>
          </p:nvPr>
        </p:nvGraphicFramePr>
        <p:xfrm>
          <a:off x="6619164" y="2621912"/>
          <a:ext cx="5467117" cy="4236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67117">
                  <a:extLst>
                    <a:ext uri="{9D8B030D-6E8A-4147-A177-3AD203B41FA5}">
                      <a16:colId xmlns:a16="http://schemas.microsoft.com/office/drawing/2014/main" val="3607033247"/>
                    </a:ext>
                  </a:extLst>
                </a:gridCol>
              </a:tblGrid>
              <a:tr h="740079">
                <a:tc>
                  <a:txBody>
                    <a:bodyPr/>
                    <a:lstStyle/>
                    <a:p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 পাওয়া খাদ্য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8212"/>
                  </a:ext>
                </a:extLst>
              </a:tr>
              <a:tr h="888095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52289"/>
                  </a:ext>
                </a:extLst>
              </a:tr>
              <a:tr h="799285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2085"/>
                  </a:ext>
                </a:extLst>
              </a:tr>
              <a:tr h="799285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ফুলকপি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64828"/>
                  </a:ext>
                </a:extLst>
              </a:tr>
              <a:tr h="888095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রুটি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9467"/>
                  </a:ext>
                </a:extLst>
              </a:tr>
            </a:tbl>
          </a:graphicData>
        </a:graphic>
      </p:graphicFrame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FE7F01DE-5FB4-4882-9973-2A142B6C7CCB}"/>
              </a:ext>
            </a:extLst>
          </p:cNvPr>
          <p:cNvSpPr/>
          <p:nvPr/>
        </p:nvSpPr>
        <p:spPr>
          <a:xfrm>
            <a:off x="4443928" y="258386"/>
            <a:ext cx="2711355" cy="152854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DF0FC2CC-465B-4CDB-9806-D997F9A18749}"/>
              </a:ext>
            </a:extLst>
          </p:cNvPr>
          <p:cNvSpPr/>
          <p:nvPr/>
        </p:nvSpPr>
        <p:spPr>
          <a:xfrm>
            <a:off x="409434" y="1502288"/>
            <a:ext cx="3566218" cy="11054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দল-১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A992E989-474E-4C5C-B9C8-E8B0F45BAA36}"/>
              </a:ext>
            </a:extLst>
          </p:cNvPr>
          <p:cNvSpPr/>
          <p:nvPr/>
        </p:nvSpPr>
        <p:spPr>
          <a:xfrm>
            <a:off x="7623560" y="1387127"/>
            <a:ext cx="3667291" cy="11054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B61805-53F7-4A62-93BF-40687F1F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502521"/>
            <a:ext cx="4792631" cy="4931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299DB5-3E08-4DC0-8A95-11EDC501C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19" y="1502521"/>
            <a:ext cx="5428503" cy="4764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67CF57-82F2-4D3E-BBEB-79860D0EC1E3}"/>
              </a:ext>
            </a:extLst>
          </p:cNvPr>
          <p:cNvSpPr txBox="1"/>
          <p:nvPr/>
        </p:nvSpPr>
        <p:spPr>
          <a:xfrm>
            <a:off x="874643" y="287387"/>
            <a:ext cx="73728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FC78B4-D5D0-4E1C-95D5-B8F9B11CE62D}"/>
              </a:ext>
            </a:extLst>
          </p:cNvPr>
          <p:cNvSpPr/>
          <p:nvPr/>
        </p:nvSpPr>
        <p:spPr>
          <a:xfrm>
            <a:off x="993913" y="304799"/>
            <a:ext cx="10164417" cy="23083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D9481-BF1A-4328-AE3B-4698E79AA05A}"/>
              </a:ext>
            </a:extLst>
          </p:cNvPr>
          <p:cNvSpPr txBox="1"/>
          <p:nvPr/>
        </p:nvSpPr>
        <p:spPr>
          <a:xfrm>
            <a:off x="596346" y="3582270"/>
            <a:ext cx="1095954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প্রশ্নঃ১. পুষ্টি কী? </a:t>
            </a: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২.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পাওয়া কয়েক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খাদ্যের নাম লি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৩.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পাওয়া কয়েকটি খাদ্যের নাম লিখ ?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9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7A3177-6ADD-4481-8AF4-2D820673062A}"/>
              </a:ext>
            </a:extLst>
          </p:cNvPr>
          <p:cNvSpPr/>
          <p:nvPr/>
        </p:nvSpPr>
        <p:spPr>
          <a:xfrm>
            <a:off x="2642159" y="1812596"/>
            <a:ext cx="9340946" cy="5045404"/>
          </a:xfrm>
          <a:prstGeom prst="horizontalScroll">
            <a:avLst>
              <a:gd name="adj" fmla="val 15733"/>
            </a:avLst>
          </a:prstGeom>
          <a:solidFill>
            <a:schemeClr val="accent4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তন্দ্রা রানী রা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মুরাদপুর  সরকারি প্রাথমিক বিদ্যালয়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F4C22D28-B242-47F7-83AD-AA0AC1AAC35C}"/>
              </a:ext>
            </a:extLst>
          </p:cNvPr>
          <p:cNvSpPr/>
          <p:nvPr/>
        </p:nvSpPr>
        <p:spPr>
          <a:xfrm>
            <a:off x="2642159" y="238539"/>
            <a:ext cx="8102703" cy="2313803"/>
          </a:xfrm>
          <a:prstGeom prst="downArrowCallout">
            <a:avLst>
              <a:gd name="adj1" fmla="val 6129"/>
              <a:gd name="adj2" fmla="val 168248"/>
              <a:gd name="adj3" fmla="val 26387"/>
              <a:gd name="adj4" fmla="val 5526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015EE-F19A-48D6-BFBA-446E6378A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-3200" r="17168" b="547"/>
          <a:stretch/>
        </p:blipFill>
        <p:spPr>
          <a:xfrm>
            <a:off x="375302" y="274195"/>
            <a:ext cx="2057227" cy="3076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72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878FAE-86F1-41CC-9C4C-B5B6F11C47F7}"/>
              </a:ext>
            </a:extLst>
          </p:cNvPr>
          <p:cNvSpPr/>
          <p:nvPr/>
        </p:nvSpPr>
        <p:spPr>
          <a:xfrm>
            <a:off x="2398642" y="132523"/>
            <a:ext cx="6705600" cy="2345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 ওয়ার্ক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BA7E8-2E02-4C30-BAD8-806425C7CB4C}"/>
              </a:ext>
            </a:extLst>
          </p:cNvPr>
          <p:cNvSpPr/>
          <p:nvPr/>
        </p:nvSpPr>
        <p:spPr>
          <a:xfrm>
            <a:off x="288234" y="2623931"/>
            <a:ext cx="11615531" cy="40087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গিয়ে যা যা খাবে তার একটা তালিকা তৈরি করে আনবে।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B62F21-57EA-4ED9-913F-18368F21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0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1D78A-F109-4182-BD25-4E155F9A354D}"/>
              </a:ext>
            </a:extLst>
          </p:cNvPr>
          <p:cNvSpPr txBox="1"/>
          <p:nvPr/>
        </p:nvSpPr>
        <p:spPr>
          <a:xfrm>
            <a:off x="6892713" y="-102457"/>
            <a:ext cx="361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065F21A4-3953-4E2F-A708-2B52872BE9D1}"/>
              </a:ext>
            </a:extLst>
          </p:cNvPr>
          <p:cNvSpPr/>
          <p:nvPr/>
        </p:nvSpPr>
        <p:spPr>
          <a:xfrm>
            <a:off x="0" y="0"/>
            <a:ext cx="11449878" cy="1789044"/>
          </a:xfrm>
          <a:prstGeom prst="downArrowCallout">
            <a:avLst>
              <a:gd name="adj1" fmla="val 25000"/>
              <a:gd name="adj2" fmla="val 213889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ঠ  পরিচিতি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59DD-3E49-400C-98A1-FC3FACE56A57}"/>
              </a:ext>
            </a:extLst>
          </p:cNvPr>
          <p:cNvSpPr txBox="1"/>
          <p:nvPr/>
        </p:nvSpPr>
        <p:spPr>
          <a:xfrm>
            <a:off x="278296" y="5443902"/>
            <a:ext cx="11264348" cy="112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07D2C3-A3F2-4D1A-A9C4-4D96F955B9B3}"/>
              </a:ext>
            </a:extLst>
          </p:cNvPr>
          <p:cNvGrpSpPr/>
          <p:nvPr/>
        </p:nvGrpSpPr>
        <p:grpSpPr>
          <a:xfrm>
            <a:off x="0" y="1789044"/>
            <a:ext cx="12192000" cy="5068956"/>
            <a:chOff x="278296" y="1908313"/>
            <a:chExt cx="11264348" cy="49496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E0043E-567F-4188-952A-C81B52EDA795}"/>
                </a:ext>
              </a:extLst>
            </p:cNvPr>
            <p:cNvSpPr txBox="1"/>
            <p:nvPr/>
          </p:nvSpPr>
          <p:spPr>
            <a:xfrm>
              <a:off x="278296" y="1908313"/>
              <a:ext cx="11264348" cy="34163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বিষয়ঃপ্রাথমিক বিজ্ঞান </a:t>
              </a:r>
            </a:p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শ্রেনিঃতৃতীয়</a:t>
              </a:r>
            </a:p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অধ্যায়ঃসপ্তম</a:t>
              </a:r>
            </a:p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সময়ঃ ৪৫মিনিট  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7AA6B4-5D96-4E78-82F1-DEF23653C612}"/>
                </a:ext>
              </a:extLst>
            </p:cNvPr>
            <p:cNvSpPr txBox="1"/>
            <p:nvPr/>
          </p:nvSpPr>
          <p:spPr>
            <a:xfrm>
              <a:off x="278296" y="5288340"/>
              <a:ext cx="11264348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পাঠঃখাদ্য </a:t>
              </a:r>
            </a:p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খাদ্য ও পুষ্টি 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6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68563EE4-82C8-4F00-B31D-3D2651D8A227}"/>
              </a:ext>
            </a:extLst>
          </p:cNvPr>
          <p:cNvSpPr/>
          <p:nvPr/>
        </p:nvSpPr>
        <p:spPr>
          <a:xfrm>
            <a:off x="185531" y="314738"/>
            <a:ext cx="11847444" cy="2507975"/>
          </a:xfrm>
          <a:prstGeom prst="downArrowCallout">
            <a:avLst>
              <a:gd name="adj1" fmla="val 48368"/>
              <a:gd name="adj2" fmla="val 129388"/>
              <a:gd name="adj3" fmla="val 56837"/>
              <a:gd name="adj4" fmla="val 425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62B45-DF36-4532-B811-822673F1B386}"/>
              </a:ext>
            </a:extLst>
          </p:cNvPr>
          <p:cNvSpPr txBox="1"/>
          <p:nvPr/>
        </p:nvSpPr>
        <p:spPr>
          <a:xfrm>
            <a:off x="185532" y="3670853"/>
            <a:ext cx="1184744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৮.1.1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ষ্টি কী তা বলতে পারবে।  </a:t>
            </a: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৮.2.1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অন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য়ী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শ্রেণিবিভাগ করতে পারবে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4166DF7-ED8B-431C-9444-BB52004250AC}"/>
              </a:ext>
            </a:extLst>
          </p:cNvPr>
          <p:cNvGrpSpPr/>
          <p:nvPr/>
        </p:nvGrpSpPr>
        <p:grpSpPr>
          <a:xfrm>
            <a:off x="307923" y="264118"/>
            <a:ext cx="10856911" cy="5856902"/>
            <a:chOff x="466950" y="423144"/>
            <a:chExt cx="10856911" cy="585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39BAAA-1D56-4614-AB3B-5DC0A974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84" y="706500"/>
              <a:ext cx="4064215" cy="25576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72C245-DEE1-48DE-B327-2D9011A3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0" y="774934"/>
              <a:ext cx="3123260" cy="24891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B42A2E-9DBD-4444-888D-3BD467E2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095" y="3368704"/>
              <a:ext cx="3873304" cy="28590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E84446-1768-4CBA-B1F9-E1CAFFF17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399" y="423144"/>
              <a:ext cx="3819462" cy="28590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27D7A-F11F-4505-8F1F-AC135CD66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0" y="3308527"/>
              <a:ext cx="3164145" cy="29192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F73D29-AD72-4C89-8A73-9F97521A7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00" y="3316409"/>
              <a:ext cx="3819461" cy="29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8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3D0CE-9393-4176-9993-2B18F815F956}"/>
              </a:ext>
            </a:extLst>
          </p:cNvPr>
          <p:cNvSpPr txBox="1"/>
          <p:nvPr/>
        </p:nvSpPr>
        <p:spPr>
          <a:xfrm>
            <a:off x="0" y="2321004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কী কী খেয়ে এসেছ 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46B7D-E7C1-4210-B23E-5992086B8720}"/>
              </a:ext>
            </a:extLst>
          </p:cNvPr>
          <p:cNvSpPr txBox="1"/>
          <p:nvPr/>
        </p:nvSpPr>
        <p:spPr>
          <a:xfrm>
            <a:off x="191070" y="2321004"/>
            <a:ext cx="118021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A0970-30F5-4565-BE57-B94040EF5B57}"/>
              </a:ext>
            </a:extLst>
          </p:cNvPr>
          <p:cNvSpPr txBox="1"/>
          <p:nvPr/>
        </p:nvSpPr>
        <p:spPr>
          <a:xfrm>
            <a:off x="-191069" y="2321004"/>
            <a:ext cx="1219199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 কি আছে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18CFCC63-41FD-4477-8936-747CDFE7B33F}"/>
              </a:ext>
            </a:extLst>
          </p:cNvPr>
          <p:cNvSpPr/>
          <p:nvPr/>
        </p:nvSpPr>
        <p:spPr>
          <a:xfrm>
            <a:off x="855785" y="309489"/>
            <a:ext cx="10480430" cy="2293034"/>
          </a:xfrm>
          <a:prstGeom prst="downArrowCallout">
            <a:avLst>
              <a:gd name="adj1" fmla="val 25000"/>
              <a:gd name="adj2" fmla="val 129887"/>
              <a:gd name="adj3" fmla="val 25000"/>
              <a:gd name="adj4" fmla="val 7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BA23AE-1938-4492-8BC9-D622A76CF8AC}"/>
              </a:ext>
            </a:extLst>
          </p:cNvPr>
          <p:cNvSpPr/>
          <p:nvPr/>
        </p:nvSpPr>
        <p:spPr>
          <a:xfrm>
            <a:off x="196948" y="2813539"/>
            <a:ext cx="11887200" cy="38545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3FE9D2-3D13-4D14-B72D-19318C7F0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126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1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E5FF78-73C0-46C9-82D6-8AB3FB14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4AE5FF78-73C0-46C9-82D6-8AB3FB14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AE5FF78-73C0-46C9-82D6-8AB3FB14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4AE5FF78-73C0-46C9-82D6-8AB3FB14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5E76C-F1C9-411B-8B14-EEF058B7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7EE5E76C-F1C9-411B-8B14-EEF058B7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7EE5E76C-F1C9-411B-8B14-EEF058B7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7EE5E76C-F1C9-411B-8B14-EEF058B70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0FE26-EDBE-4052-BB11-49B436919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FA0FE26-EDBE-4052-BB11-49B436919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FA0FE26-EDBE-4052-BB11-49B436919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FFA0FE26-EDBE-4052-BB11-49B436919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15865-0FBF-4E17-A2BB-C093FF8B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64F15865-0FBF-4E17-A2BB-C093FF8B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4F15865-0FBF-4E17-A2BB-C093FF8B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4F15865-0FBF-4E17-A2BB-C093FF8B3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7C52C8-20A2-4D51-AEDB-3FD05D7D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D37C52C8-20A2-4D51-AEDB-3FD05D7D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D37C52C8-20A2-4D51-AEDB-3FD05D7D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D37C52C8-20A2-4D51-AEDB-3FD05D7D5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DC8C2-0D02-4274-9380-767631C9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E7DC8C2-0D02-4274-9380-767631C9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BE7DC8C2-0D02-4274-9380-767631C9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BE7DC8C2-0D02-4274-9380-767631C97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6BF0B8-851B-42E8-81D4-966E82B9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246BF0B8-851B-42E8-81D4-966E82B9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246BF0B8-851B-42E8-81D4-966E82B9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246BF0B8-851B-42E8-81D4-966E82B9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6B646B-53BA-45C6-9B09-EDBD7A4FA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A86B646B-53BA-45C6-9B09-EDBD7A4FA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A86B646B-53BA-45C6-9B09-EDBD7A4FA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86B646B-53BA-45C6-9B09-EDBD7A4FA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C6C377-EB7C-4963-9781-30D2A8A7E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1DC6C377-EB7C-4963-9781-30D2A8A7E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1DC6C377-EB7C-4963-9781-30D2A8A7E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DC6C377-EB7C-4963-9781-30D2A8A7E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BCCC2-2362-4B8C-8958-A992AD39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E87BCCC2-2362-4B8C-8958-A992AD39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E87BCCC2-2362-4B8C-8958-A992AD39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E87BCCC2-2362-4B8C-8958-A992AD395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CD5CC-5E21-4785-AB09-53FEF4BD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983CD5CC-5E21-4785-AB09-53FEF4BD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983CD5CC-5E21-4785-AB09-53FEF4BD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983CD5CC-5E21-4785-AB09-53FEF4BDD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B85E7-E6C0-4C41-91F0-DB42AF256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802B85E7-E6C0-4C41-91F0-DB42AF256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802B85E7-E6C0-4C41-91F0-DB42AF256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802B85E7-E6C0-4C41-91F0-DB42AF256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D5403C-1A10-45CF-BE09-8A144505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7" y="2073149"/>
            <a:ext cx="3216812" cy="2321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6E4210-7890-405F-B7AE-8EC7C3F8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2" y="2159000"/>
            <a:ext cx="3873302" cy="2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8916F1-EAAF-4C2C-9B85-62A592E4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2228671"/>
            <a:ext cx="3548632" cy="2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F120B6-716B-42DA-BAB9-3FF2D1370D41}"/>
              </a:ext>
            </a:extLst>
          </p:cNvPr>
          <p:cNvSpPr txBox="1"/>
          <p:nvPr/>
        </p:nvSpPr>
        <p:spPr>
          <a:xfrm>
            <a:off x="1308295" y="98474"/>
            <a:ext cx="90173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 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B74814-38C4-41C8-8630-2A3722E9D177}"/>
              </a:ext>
            </a:extLst>
          </p:cNvPr>
          <p:cNvSpPr txBox="1"/>
          <p:nvPr/>
        </p:nvSpPr>
        <p:spPr>
          <a:xfrm>
            <a:off x="327148" y="5169203"/>
            <a:ext cx="342091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28D0F-DD77-4ECA-BC3F-A562F5116861}"/>
              </a:ext>
            </a:extLst>
          </p:cNvPr>
          <p:cNvSpPr txBox="1"/>
          <p:nvPr/>
        </p:nvSpPr>
        <p:spPr>
          <a:xfrm>
            <a:off x="4404431" y="5194206"/>
            <a:ext cx="35486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C71049-3FE7-4E83-8D1B-6B648DD20EA2}"/>
              </a:ext>
            </a:extLst>
          </p:cNvPr>
          <p:cNvSpPr txBox="1"/>
          <p:nvPr/>
        </p:nvSpPr>
        <p:spPr>
          <a:xfrm>
            <a:off x="8609427" y="5098374"/>
            <a:ext cx="343251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</a:spPr>
      <a:bodyPr rtlCol="0" anchor="ctr"/>
      <a:lstStyle>
        <a:defPPr algn="ctr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274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126</cp:revision>
  <dcterms:created xsi:type="dcterms:W3CDTF">2020-02-15T08:09:43Z</dcterms:created>
  <dcterms:modified xsi:type="dcterms:W3CDTF">2020-02-18T06:59:09Z</dcterms:modified>
</cp:coreProperties>
</file>