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0" r:id="rId9"/>
    <p:sldId id="264" r:id="rId10"/>
    <p:sldId id="266" r:id="rId11"/>
    <p:sldId id="271" r:id="rId12"/>
    <p:sldId id="272" r:id="rId13"/>
    <p:sldId id="265" r:id="rId14"/>
    <p:sldId id="273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3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4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6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8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5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4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08C5D-506B-4878-ADEE-04E1C793AE82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21B7-EFB6-4C7D-B51C-1894435E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9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9660"/>
            <a:ext cx="12192000" cy="528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093"/>
            <a:ext cx="12192000" cy="50783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নংঃ- (১)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পেশার নাম- কামার, দর্জি, রাজমিস্ত্রি, কাঠমিস্ত্রি ইত্যাদি।</a:t>
            </a:r>
          </a:p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নংঃ- (২)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কুমোরেরা মাটি দিয়ে বিভিন্ন বাসনকোসন, খেলনা ও অনেক আকর্ষণীয় জিনিস তৈরি করেন।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0185" y="1119116"/>
            <a:ext cx="9717206" cy="43396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</a:p>
          <a:p>
            <a:pPr marL="342900" indent="-342900">
              <a:buAutoNum type="arabicParenBoth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জিনিস ------ তৈরি করেন।</a:t>
            </a:r>
          </a:p>
          <a:p>
            <a:pPr marL="342900" indent="-342900">
              <a:buAutoNum type="arabicParenBoth"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কুমোরেরা জিনিস তৈরি করতে ----- ব্যবহার করেন।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4" y="2292824"/>
            <a:ext cx="11000096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জিনিস কুমোরেরা তৈরি করেন।</a:t>
            </a:r>
          </a:p>
          <a:p>
            <a:pPr marL="342900" indent="-342900">
              <a:buAutoNum type="arabicParenBoth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কুমোরেরা জিনিস তৈরি করতে মাটি ব্যবহার করেন।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4967"/>
            <a:ext cx="12192000" cy="45243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</a:p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যারা তৈরি করেন এরকম ৫ টি পেশার নাম বল।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0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8" y="968991"/>
            <a:ext cx="9280477" cy="40626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</a:p>
          <a:p>
            <a:pPr marL="342900" indent="-342900">
              <a:buAutoNum type="arabicParenBoth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আছে এমন কয়েকটি মাটির জিনিসের নাম লিখে আনবে।</a:t>
            </a:r>
          </a:p>
          <a:p>
            <a:pPr marL="342900" indent="-342900">
              <a:buAutoNum type="arabicParenBoth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কুমোরের কাজের বর্ণনা ৫টি বাক্যে লিখ।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1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4716"/>
            <a:ext cx="121920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4375"/>
            <a:ext cx="12192000" cy="52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2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28298"/>
            <a:ext cx="12191999" cy="38472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সাবিত্রী রায়</a:t>
            </a:r>
          </a:p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গোপালপুর সরকারি প্রাথমিক বিদ্যালয়।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1999" cy="12282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075505"/>
            <a:ext cx="12192000" cy="15080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013" y="750627"/>
            <a:ext cx="1219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731" y="109182"/>
            <a:ext cx="11964538" cy="600164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 </a:t>
            </a:r>
          </a:p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তৃতীয়</a:t>
            </a:r>
          </a:p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৪</a:t>
            </a:r>
          </a:p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534"/>
            <a:ext cx="12191999" cy="403906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4258101"/>
            <a:ext cx="12191999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568286"/>
            <a:ext cx="1183121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কুমোরেরা মাটির জিনিস তৈরি করছে।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পাঠ-</a:t>
            </a:r>
          </a:p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যারা তৈরি করেন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6988"/>
            <a:ext cx="12191999" cy="381101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5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009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শিখনফল-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সমাজের বিভিন্ন ধরণের পেশার তালিকা তৈরি 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ধরণের পেশাজীবীর কাজের বর্ণনা দিতে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সমাজে সকল কাজই গুরুত্বপূর্ণ তা বুঝতে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00986"/>
            <a:ext cx="12192000" cy="17605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61547"/>
            <a:ext cx="12192000" cy="12897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6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06"/>
          <a:stretch/>
        </p:blipFill>
        <p:spPr>
          <a:xfrm>
            <a:off x="95534" y="0"/>
            <a:ext cx="12096466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09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6" t="18560" r="12473"/>
          <a:stretch/>
        </p:blipFill>
        <p:spPr>
          <a:xfrm>
            <a:off x="122831" y="150124"/>
            <a:ext cx="3630304" cy="3614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8"/>
          <a:stretch/>
        </p:blipFill>
        <p:spPr>
          <a:xfrm>
            <a:off x="4333449" y="177419"/>
            <a:ext cx="3786969" cy="36148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732" y="177419"/>
            <a:ext cx="3278164" cy="36148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013" y="4080681"/>
            <a:ext cx="308439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কলসি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00732" y="4034514"/>
            <a:ext cx="33164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পুতুল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1057" y="4080681"/>
            <a:ext cx="3330053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হাঁড়ি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3553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</a:p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নংঃ- (১)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যারা তৈরি করেন এরকম আরও কয়েকটি পেশার নাম লেখ।</a:t>
            </a:r>
          </a:p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নংঃ- (২)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কুমোরের কাজের বর্ণনা লেখ।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55312"/>
            <a:ext cx="12192000" cy="12760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201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2020-02-16T03:43:27Z</dcterms:created>
  <dcterms:modified xsi:type="dcterms:W3CDTF">2020-02-18T08:48:18Z</dcterms:modified>
</cp:coreProperties>
</file>