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56" r:id="rId3"/>
    <p:sldId id="260" r:id="rId4"/>
    <p:sldId id="261" r:id="rId5"/>
    <p:sldId id="262" r:id="rId6"/>
    <p:sldId id="263" r:id="rId7"/>
    <p:sldId id="269" r:id="rId8"/>
    <p:sldId id="268" r:id="rId9"/>
    <p:sldId id="264" r:id="rId10"/>
    <p:sldId id="265" r:id="rId11"/>
    <p:sldId id="267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0" autoAdjust="0"/>
    <p:restoredTop sz="73175" autoAdjust="0"/>
  </p:normalViewPr>
  <p:slideViewPr>
    <p:cSldViewPr snapToGrid="0">
      <p:cViewPr varScale="1">
        <p:scale>
          <a:sx n="73" d="100"/>
          <a:sy n="73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83CEF-78C0-47EB-ABA8-0A0F1E27AB2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C2718-6284-4545-9C94-4056D6F4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C2718-6284-4545-9C94-4056D6F414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8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3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9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5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4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4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361A-8CB8-46C2-BFC1-B76058EE306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A276-2E1C-41D2-98CF-C24BD035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10834"/>
            <a:ext cx="121920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1801091"/>
            <a:ext cx="11011989" cy="487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0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85" y="300446"/>
            <a:ext cx="3748986" cy="22598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194" y="391887"/>
            <a:ext cx="3540033" cy="23092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3225" y="2860766"/>
            <a:ext cx="2194560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 পাখি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3257" y="718457"/>
            <a:ext cx="165898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7451" y="2965269"/>
            <a:ext cx="253419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 পাখি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383" y="4127863"/>
            <a:ext cx="4297679" cy="1959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 কতগুলো পাখি হলো। </a:t>
            </a:r>
            <a:endParaRPr lang="en-US" sz="6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194" y="487174"/>
            <a:ext cx="3540033" cy="23092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79" y="391887"/>
            <a:ext cx="3540033" cy="23092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04" y="4330336"/>
            <a:ext cx="2485207" cy="14980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210" y="4330336"/>
            <a:ext cx="2383009" cy="155447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471953" y="5960020"/>
            <a:ext cx="1933304" cy="803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" y="1495147"/>
            <a:ext cx="1958531" cy="12771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7211" y="354788"/>
            <a:ext cx="11863225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অর্ধবাস্তব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4" y="2792271"/>
            <a:ext cx="1933066" cy="12628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82" y="1509926"/>
            <a:ext cx="1983952" cy="12961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182" y="2819980"/>
            <a:ext cx="1962151" cy="12818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789" y="1730125"/>
            <a:ext cx="2384358" cy="15577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891" y="1730125"/>
            <a:ext cx="2384358" cy="15577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11" name="TextBox 10"/>
          <p:cNvSpPr txBox="1"/>
          <p:nvPr/>
        </p:nvSpPr>
        <p:spPr>
          <a:xfrm>
            <a:off x="940776" y="4169208"/>
            <a:ext cx="2370171" cy="9282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0100" y="1947275"/>
            <a:ext cx="885315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85463" y="3685861"/>
            <a:ext cx="2549331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2858" y="5922827"/>
            <a:ext cx="328352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Plaque 17"/>
          <p:cNvSpPr/>
          <p:nvPr/>
        </p:nvSpPr>
        <p:spPr>
          <a:xfrm>
            <a:off x="7623050" y="6049011"/>
            <a:ext cx="1157681" cy="66995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৬টি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610" y="5112514"/>
            <a:ext cx="1297698" cy="8462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308" y="5108710"/>
            <a:ext cx="1335912" cy="8711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20" y="5097463"/>
            <a:ext cx="1343067" cy="87580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954" y="5072807"/>
            <a:ext cx="1303530" cy="8500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781" y="5101186"/>
            <a:ext cx="1274615" cy="831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50" y="5097463"/>
            <a:ext cx="1252329" cy="8166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213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6" y="124524"/>
            <a:ext cx="2793942" cy="219037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162" y="97918"/>
            <a:ext cx="1214219" cy="221697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46451" y="3683726"/>
            <a:ext cx="2556015" cy="193330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474" y="3630247"/>
            <a:ext cx="1244840" cy="19867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35523" y="434174"/>
            <a:ext cx="4757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৭টি কলম আছে আরও ৩টি কলম হল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130" y="2314898"/>
            <a:ext cx="153725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93054" y="2491409"/>
            <a:ext cx="155132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1357" y="2491409"/>
            <a:ext cx="133846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479" y="3808665"/>
            <a:ext cx="6453809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একত্রে কতগুলো কলম হল।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43499" y="5747657"/>
            <a:ext cx="132521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১০টি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36" y="1630877"/>
            <a:ext cx="7145383" cy="52271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04503" y="551013"/>
            <a:ext cx="119786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সংখ্যক ছবি টেনে মিল কর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460274" y="1933303"/>
            <a:ext cx="2468881" cy="2174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60274" y="3082834"/>
            <a:ext cx="2468880" cy="3200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60274" y="4180114"/>
            <a:ext cx="2286000" cy="953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460274" y="5159828"/>
            <a:ext cx="2351315" cy="933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1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068" y="404948"/>
            <a:ext cx="11717383" cy="1397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6" y="2445285"/>
            <a:ext cx="1474804" cy="10948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19" y="2544641"/>
            <a:ext cx="1273115" cy="10867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330" y="2542020"/>
            <a:ext cx="1247949" cy="94310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133" y="2539364"/>
            <a:ext cx="1247949" cy="94310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330" y="2481889"/>
            <a:ext cx="1247949" cy="94310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896" y="2497518"/>
            <a:ext cx="1247949" cy="943107"/>
          </a:xfrm>
          <a:prstGeom prst="rect">
            <a:avLst/>
          </a:prstGeom>
        </p:spPr>
      </p:pic>
      <p:sp>
        <p:nvSpPr>
          <p:cNvPr id="14" name="6-Point Star 13"/>
          <p:cNvSpPr/>
          <p:nvPr/>
        </p:nvSpPr>
        <p:spPr>
          <a:xfrm>
            <a:off x="295358" y="2367555"/>
            <a:ext cx="2435776" cy="1440969"/>
          </a:xfrm>
          <a:prstGeom prst="star6">
            <a:avLst>
              <a:gd name="adj" fmla="val 48536"/>
              <a:gd name="hf" fmla="val 1154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6-Point Star 14"/>
          <p:cNvSpPr/>
          <p:nvPr/>
        </p:nvSpPr>
        <p:spPr>
          <a:xfrm>
            <a:off x="4413712" y="2511908"/>
            <a:ext cx="1544705" cy="1126061"/>
          </a:xfrm>
          <a:prstGeom prst="star6">
            <a:avLst>
              <a:gd name="adj" fmla="val 48536"/>
              <a:gd name="hf" fmla="val 1154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6-Point Star 15"/>
          <p:cNvSpPr/>
          <p:nvPr/>
        </p:nvSpPr>
        <p:spPr>
          <a:xfrm>
            <a:off x="8138160" y="2461218"/>
            <a:ext cx="3452082" cy="1170274"/>
          </a:xfrm>
          <a:prstGeom prst="star6">
            <a:avLst>
              <a:gd name="adj" fmla="val 50000"/>
              <a:gd name="hf" fmla="val 1154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244045" y="2497518"/>
            <a:ext cx="1557713" cy="1361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900085" y="2568877"/>
            <a:ext cx="1411208" cy="1092073"/>
          </a:xfrm>
          <a:prstGeom prst="rightArrow">
            <a:avLst>
              <a:gd name="adj1" fmla="val 50000"/>
              <a:gd name="adj2" fmla="val 63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6-Point Star 22"/>
          <p:cNvSpPr/>
          <p:nvPr/>
        </p:nvSpPr>
        <p:spPr>
          <a:xfrm>
            <a:off x="621993" y="4615055"/>
            <a:ext cx="1217888" cy="1314611"/>
          </a:xfrm>
          <a:prstGeom prst="star6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39400" y="4886089"/>
            <a:ext cx="862018" cy="10371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6-Point Star 25"/>
          <p:cNvSpPr/>
          <p:nvPr/>
        </p:nvSpPr>
        <p:spPr>
          <a:xfrm>
            <a:off x="4614048" y="4615055"/>
            <a:ext cx="1238795" cy="1363733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000" dirty="0" smtClean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6631" y="4886089"/>
            <a:ext cx="1212039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217133" y="4950134"/>
            <a:ext cx="1542273" cy="973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1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92" y="1261817"/>
            <a:ext cx="952633" cy="1095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20" y="1327564"/>
            <a:ext cx="952633" cy="109552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400" y="1200019"/>
            <a:ext cx="952633" cy="11887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52" y="1261817"/>
            <a:ext cx="952633" cy="109552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398" y="1200019"/>
            <a:ext cx="952633" cy="109552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401" y="1200019"/>
            <a:ext cx="952633" cy="109552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853" y="1254029"/>
            <a:ext cx="952633" cy="109552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946" y="1254029"/>
            <a:ext cx="952633" cy="1095528"/>
          </a:xfrm>
          <a:prstGeom prst="rect">
            <a:avLst/>
          </a:prstGeom>
        </p:spPr>
      </p:pic>
      <p:sp>
        <p:nvSpPr>
          <p:cNvPr id="22" name="Right Arrow 21"/>
          <p:cNvSpPr/>
          <p:nvPr/>
        </p:nvSpPr>
        <p:spPr>
          <a:xfrm>
            <a:off x="2118530" y="1357649"/>
            <a:ext cx="1201955" cy="1095527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Notched Right Arrow 23"/>
          <p:cNvSpPr/>
          <p:nvPr/>
        </p:nvSpPr>
        <p:spPr>
          <a:xfrm>
            <a:off x="6369283" y="300446"/>
            <a:ext cx="2135889" cy="12270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xplosion 1 24"/>
          <p:cNvSpPr/>
          <p:nvPr/>
        </p:nvSpPr>
        <p:spPr>
          <a:xfrm>
            <a:off x="434199" y="1158191"/>
            <a:ext cx="1273665" cy="1434274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48194" y="3889465"/>
            <a:ext cx="1356052" cy="1084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Plus 26"/>
          <p:cNvSpPr/>
          <p:nvPr/>
        </p:nvSpPr>
        <p:spPr>
          <a:xfrm>
            <a:off x="2262307" y="374250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Hexagon 28"/>
          <p:cNvSpPr/>
          <p:nvPr/>
        </p:nvSpPr>
        <p:spPr>
          <a:xfrm>
            <a:off x="3886226" y="3634739"/>
            <a:ext cx="1750423" cy="13389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lowchart: Magnetic Disk 29"/>
          <p:cNvSpPr/>
          <p:nvPr/>
        </p:nvSpPr>
        <p:spPr>
          <a:xfrm>
            <a:off x="9754763" y="3657598"/>
            <a:ext cx="1227908" cy="154794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6600" dirty="0" smtClean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86594" y="3572691"/>
            <a:ext cx="1552047" cy="1547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8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070" y="239212"/>
            <a:ext cx="1175951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দলীয় কাজ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2" y="1726352"/>
            <a:ext cx="2440289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শাপলা-      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37" y="1649873"/>
            <a:ext cx="2849019" cy="877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37" y="1848265"/>
            <a:ext cx="2600824" cy="801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5682343" y="1726352"/>
            <a:ext cx="5878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73247" y="1726352"/>
            <a:ext cx="66752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982" y="3424237"/>
            <a:ext cx="2489464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গোলাপ-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68" y="3239588"/>
            <a:ext cx="843371" cy="11272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811" y="3182542"/>
            <a:ext cx="843371" cy="1127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50" y="3166918"/>
            <a:ext cx="843371" cy="11272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37" y="3269241"/>
            <a:ext cx="760284" cy="10975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21" y="3363929"/>
            <a:ext cx="760284" cy="10161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33010" y="3524991"/>
            <a:ext cx="691015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22377" y="1758330"/>
            <a:ext cx="1240972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231" y="2579622"/>
            <a:ext cx="147741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3723" y="2502336"/>
            <a:ext cx="147741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5294" y="3586257"/>
            <a:ext cx="1240972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314553" y="3586257"/>
            <a:ext cx="66752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3070" y="5265215"/>
            <a:ext cx="219923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জবা-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67" y="5240169"/>
            <a:ext cx="843371" cy="933440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249" y="5240169"/>
            <a:ext cx="894233" cy="989734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964" y="5265215"/>
            <a:ext cx="843371" cy="933440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37" y="5240169"/>
            <a:ext cx="820743" cy="90839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244228" y="5409852"/>
            <a:ext cx="779611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88561" y="6018373"/>
            <a:ext cx="1240972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9674" y="4434180"/>
            <a:ext cx="147741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41640" y="6044781"/>
            <a:ext cx="147741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14309" y="4401326"/>
            <a:ext cx="1031965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31746" y="6060169"/>
            <a:ext cx="979714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5473337" y="257589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5290627" y="432884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5210345" y="6114349"/>
            <a:ext cx="669781" cy="62010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qual 19"/>
          <p:cNvSpPr/>
          <p:nvPr/>
        </p:nvSpPr>
        <p:spPr>
          <a:xfrm>
            <a:off x="9889900" y="2683162"/>
            <a:ext cx="600891" cy="4405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Equal 40"/>
          <p:cNvSpPr/>
          <p:nvPr/>
        </p:nvSpPr>
        <p:spPr>
          <a:xfrm>
            <a:off x="9837625" y="4565782"/>
            <a:ext cx="600891" cy="4405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72874" y="5768238"/>
            <a:ext cx="66752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4" name="Equal 43"/>
          <p:cNvSpPr/>
          <p:nvPr/>
        </p:nvSpPr>
        <p:spPr>
          <a:xfrm>
            <a:off x="10672356" y="6009639"/>
            <a:ext cx="600891" cy="4405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314499" y="3586257"/>
            <a:ext cx="65742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831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1" grpId="0" animBg="1"/>
      <p:bldP spid="12" grpId="0" animBg="1"/>
      <p:bldP spid="18" grpId="0" animBg="1"/>
      <p:bldP spid="19" grpId="0" animBg="1"/>
      <p:bldP spid="21" grpId="0" animBg="1"/>
      <p:bldP spid="22" grpId="0" animBg="1"/>
      <p:bldP spid="28" grpId="0" animBg="1"/>
      <p:bldP spid="29" grpId="0" animBg="1"/>
      <p:bldP spid="36" grpId="0" animBg="1"/>
      <p:bldP spid="36" grpId="1" animBg="1"/>
      <p:bldP spid="37" grpId="0" animBg="1"/>
      <p:bldP spid="39" grpId="0" animBg="1"/>
      <p:bldP spid="52" grpId="0" animBg="1"/>
      <p:bldP spid="53" grpId="0" animBg="1"/>
      <p:bldP spid="54" grpId="0" animBg="1"/>
      <p:bldP spid="43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66256"/>
            <a:ext cx="1178428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30628" y="1944295"/>
            <a:ext cx="11881259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৩+৩=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৩+২=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৩+১=</a:t>
            </a:r>
          </a:p>
          <a:p>
            <a:endParaRPr lang="bn-IN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309935"/>
            <a:ext cx="12192000" cy="2530621"/>
          </a:xfrm>
          <a:prstGeom prst="horizontalScroll">
            <a:avLst>
              <a:gd name="adj" fmla="val 1452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8800" dirty="0" smtClean="0">
                <a:solidFill>
                  <a:srgbClr val="FFFF00"/>
                </a:solidFill>
              </a:rPr>
              <a:t> 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593" y="2899954"/>
            <a:ext cx="1033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7178"/>
            <a:ext cx="12191999" cy="627864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জুমার কাছে ৩টি ফুল আছে,রুমার কাছে আরও ২টি ফুল আছে একত্রে মোট  কতগুলো ফুল হলো।  </a:t>
            </a:r>
            <a:endParaRPr lang="bn-IN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5166" y="5127388"/>
            <a:ext cx="416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৩+২=৫টি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418010"/>
            <a:ext cx="11560629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বাড়ীর কাজ</a:t>
            </a:r>
            <a:endParaRPr lang="en-US" sz="6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629" y="1985554"/>
            <a:ext cx="1170432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৯+৩=</a:t>
            </a:r>
          </a:p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৭+২=</a:t>
            </a:r>
          </a:p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৪+২=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2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399"/>
            <a:ext cx="9144000" cy="2022765"/>
          </a:xfrm>
        </p:spPr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3753" y="152398"/>
            <a:ext cx="1060973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IN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7830" y="1867988"/>
            <a:ext cx="10189028" cy="4127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রুবি পাল</a:t>
            </a:r>
          </a:p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সুলতানপুর উত্তর সরকারি প্রাথমিক বিদ্যালয়</a:t>
            </a:r>
          </a:p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মাধবপুর,হবিগঞ্জ।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885" y="13041"/>
            <a:ext cx="12192001" cy="6844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385" y="182880"/>
            <a:ext cx="2364376" cy="143691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44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44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5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6370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 পরিচিতি</a:t>
            </a:r>
          </a:p>
          <a:p>
            <a:pPr algn="ctr"/>
            <a:endParaRPr lang="bn-IN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প্রথম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গনিত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৪০মিনিট 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যোগ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যোগ।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১৫/০২/২০</a:t>
            </a:r>
            <a:endParaRPr lang="bn-IN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126"/>
            <a:ext cx="12192000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" y="1802674"/>
            <a:ext cx="12100559" cy="34163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৯.৩.১ সংখ্যা বিনিময় করে উপকরনের সাহায্য যোগ করতে পারবে।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৯.৩.২ সংখ্যা বিনিময়ে যোগফল কত হয় তা বলতে ও লিখতে পারবে।      </a:t>
            </a:r>
          </a:p>
        </p:txBody>
      </p:sp>
    </p:spTree>
    <p:extLst>
      <p:ext uri="{BB962C8B-B14F-4D97-AF65-F5344CB8AC3E}">
        <p14:creationId xmlns:p14="http://schemas.microsoft.com/office/powerpoint/2010/main" val="38082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5"/>
          <a:stretch/>
        </p:blipFill>
        <p:spPr>
          <a:xfrm>
            <a:off x="177981" y="274321"/>
            <a:ext cx="11617778" cy="621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5" y="387927"/>
            <a:ext cx="1109749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6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2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6469" y="1229775"/>
            <a:ext cx="1158306" cy="130034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00118" y="1125273"/>
            <a:ext cx="1378994" cy="14048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47971" y="1125273"/>
            <a:ext cx="1199204" cy="14048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601200" y="1125273"/>
            <a:ext cx="1300989" cy="138772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3172" y="4182885"/>
            <a:ext cx="58314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0118" y="4182885"/>
            <a:ext cx="877058" cy="11234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9361" y="4285621"/>
            <a:ext cx="914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66988" y="4272219"/>
            <a:ext cx="17908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8965" y="1380934"/>
            <a:ext cx="1128879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4793" y="1346441"/>
            <a:ext cx="131749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9296" y="4276241"/>
            <a:ext cx="147610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uble Bracket 6"/>
          <p:cNvSpPr/>
          <p:nvPr/>
        </p:nvSpPr>
        <p:spPr>
          <a:xfrm>
            <a:off x="8966988" y="2363539"/>
            <a:ext cx="914400" cy="914400"/>
          </a:xfrm>
          <a:prstGeom prst="bracketPair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6" y="290945"/>
            <a:ext cx="11887200" cy="8312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বাস্তব পর্যায়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36" y="1265117"/>
            <a:ext cx="118872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কাঠির মাধ্যমে যোগের ধারনা দেব।   </a:t>
            </a:r>
          </a:p>
          <a:p>
            <a:pPr algn="ctr"/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52606" y="2284752"/>
            <a:ext cx="4180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818" y="313167"/>
            <a:ext cx="11734800" cy="28179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1"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মিঠুর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আপেল ছিল।বাবা তাকে আরও ৩টি আপেল দিলেন মিঠুর কতোগুলো আপেল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963" y="3903338"/>
            <a:ext cx="974032" cy="103181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95" y="3924119"/>
            <a:ext cx="934795" cy="99024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63" y="3924119"/>
            <a:ext cx="921716" cy="976393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22" y="3894994"/>
            <a:ext cx="974034" cy="1031815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45" y="4006307"/>
            <a:ext cx="813871" cy="862151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30" y="5369750"/>
            <a:ext cx="894949" cy="963598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923" y="4020750"/>
            <a:ext cx="829723" cy="878943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220" y="4031670"/>
            <a:ext cx="852886" cy="903481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94" y="5393413"/>
            <a:ext cx="896557" cy="949742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692" y="5353893"/>
            <a:ext cx="909636" cy="963597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960" y="5376498"/>
            <a:ext cx="928491" cy="983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329" y="5385429"/>
            <a:ext cx="887413" cy="940056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673" y="5363876"/>
            <a:ext cx="952321" cy="1008814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783" y="5358750"/>
            <a:ext cx="912598" cy="966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0436" y="5334059"/>
            <a:ext cx="1288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13388" y="4174734"/>
            <a:ext cx="1381844" cy="617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24272" y="4031670"/>
            <a:ext cx="1008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04723" y="4964223"/>
            <a:ext cx="265599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 কতগুলো?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৪+৩=৭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0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235</Words>
  <Application>Microsoft Office PowerPoint</Application>
  <PresentationFormat>Widescreen</PresentationFormat>
  <Paragraphs>108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177</cp:revision>
  <dcterms:created xsi:type="dcterms:W3CDTF">2020-02-15T08:28:24Z</dcterms:created>
  <dcterms:modified xsi:type="dcterms:W3CDTF">2020-02-18T06:31:16Z</dcterms:modified>
</cp:coreProperties>
</file>