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57" r:id="rId10"/>
    <p:sldId id="258" r:id="rId11"/>
    <p:sldId id="261" r:id="rId12"/>
    <p:sldId id="256" r:id="rId13"/>
    <p:sldId id="272" r:id="rId14"/>
    <p:sldId id="260" r:id="rId15"/>
    <p:sldId id="26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F07F7-A33F-4A8F-9483-82D5A16747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9D720-BEF3-424D-9531-B7C531C04022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8000" dirty="0" smtClean="0"/>
            <a:t>   </a:t>
          </a:r>
          <a:r>
            <a:rPr lang="en-US" sz="8000" dirty="0" smtClean="0">
              <a:latin typeface="NikoshBAN" panose="02000000000000000000" pitchFamily="2" charset="0"/>
              <a:cs typeface="NikoshBAN" panose="02000000000000000000" pitchFamily="2" charset="0"/>
            </a:rPr>
            <a:t>৫-৪  =</a:t>
          </a:r>
          <a:endParaRPr lang="en-US" sz="8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779B1F-F9FB-435D-A550-D39B6CA30730}" type="parTrans" cxnId="{A2E1AD00-99B1-4533-88C4-8ED44FA7A815}">
      <dgm:prSet/>
      <dgm:spPr/>
      <dgm:t>
        <a:bodyPr/>
        <a:lstStyle/>
        <a:p>
          <a:endParaRPr lang="en-US"/>
        </a:p>
      </dgm:t>
    </dgm:pt>
    <dgm:pt modelId="{324A16B8-CAD8-48C7-9DC6-F7B1E307800F}" type="sibTrans" cxnId="{A2E1AD00-99B1-4533-88C4-8ED44FA7A815}">
      <dgm:prSet/>
      <dgm:spPr/>
      <dgm:t>
        <a:bodyPr/>
        <a:lstStyle/>
        <a:p>
          <a:endParaRPr lang="en-US"/>
        </a:p>
      </dgm:t>
    </dgm:pt>
    <dgm:pt modelId="{B00B5A23-9CFD-4602-B63E-CA8E2C312DDD}">
      <dgm:prSet phldrT="[Text]" custT="1"/>
      <dgm:spPr/>
      <dgm:t>
        <a:bodyPr/>
        <a:lstStyle/>
        <a:p>
          <a:r>
            <a:rPr lang="en-US" sz="8000" dirty="0" smtClean="0">
              <a:latin typeface="NikoshBAN" panose="02000000000000000000" pitchFamily="2" charset="0"/>
              <a:cs typeface="NikoshBAN" panose="02000000000000000000" pitchFamily="2" charset="0"/>
            </a:rPr>
            <a:t>৮-৪  =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27482C-0CDB-4ED9-BC6D-54497305DAB9}" type="parTrans" cxnId="{FE726329-B3F1-4DAD-98BA-70E799BF4B15}">
      <dgm:prSet/>
      <dgm:spPr/>
      <dgm:t>
        <a:bodyPr/>
        <a:lstStyle/>
        <a:p>
          <a:endParaRPr lang="en-US"/>
        </a:p>
      </dgm:t>
    </dgm:pt>
    <dgm:pt modelId="{FEC0A225-7225-4287-94A7-5E2D5882E330}" type="sibTrans" cxnId="{FE726329-B3F1-4DAD-98BA-70E799BF4B15}">
      <dgm:prSet/>
      <dgm:spPr/>
      <dgm:t>
        <a:bodyPr/>
        <a:lstStyle/>
        <a:p>
          <a:endParaRPr lang="en-US"/>
        </a:p>
      </dgm:t>
    </dgm:pt>
    <dgm:pt modelId="{0A408AED-DD0E-4261-AC12-4EC4B24851E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8000" dirty="0" smtClean="0">
              <a:latin typeface="NikoshBAN" panose="02000000000000000000" pitchFamily="2" charset="0"/>
              <a:cs typeface="NikoshBAN" panose="02000000000000000000" pitchFamily="2" charset="0"/>
            </a:rPr>
            <a:t> ৯-৭  =</a:t>
          </a:r>
          <a:endParaRPr lang="en-US" sz="80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A09AF3-1651-4973-A6C7-E2AF42FE219F}" type="parTrans" cxnId="{0492AFCE-8288-44CC-855B-8112B945E472}">
      <dgm:prSet/>
      <dgm:spPr/>
      <dgm:t>
        <a:bodyPr/>
        <a:lstStyle/>
        <a:p>
          <a:endParaRPr lang="en-US"/>
        </a:p>
      </dgm:t>
    </dgm:pt>
    <dgm:pt modelId="{DACE60D0-33E1-4DE9-9CE9-5F08B090CDF0}" type="sibTrans" cxnId="{0492AFCE-8288-44CC-855B-8112B945E472}">
      <dgm:prSet/>
      <dgm:spPr/>
      <dgm:t>
        <a:bodyPr/>
        <a:lstStyle/>
        <a:p>
          <a:endParaRPr lang="en-US"/>
        </a:p>
      </dgm:t>
    </dgm:pt>
    <dgm:pt modelId="{2963268F-19D6-4390-BBFE-F5BC64049556}">
      <dgm:prSet custT="1"/>
      <dgm:spPr>
        <a:solidFill>
          <a:schemeClr val="accent4"/>
        </a:solidFill>
      </dgm:spPr>
      <dgm:t>
        <a:bodyPr/>
        <a:lstStyle/>
        <a:p>
          <a:r>
            <a:rPr lang="en-US" sz="8000" dirty="0" smtClean="0"/>
            <a:t>   </a:t>
          </a:r>
          <a:r>
            <a:rPr lang="en-US" sz="8000" dirty="0" smtClean="0">
              <a:latin typeface="NikoshBAN" panose="02000000000000000000" pitchFamily="2" charset="0"/>
              <a:cs typeface="NikoshBAN" panose="02000000000000000000" pitchFamily="2" charset="0"/>
            </a:rPr>
            <a:t>৬-৩  =</a:t>
          </a:r>
          <a:endParaRPr lang="en-US" sz="8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B922E3-2B84-42F4-A415-FE34CA289A4B}" type="parTrans" cxnId="{C94AC4EE-2326-4E0D-A417-0FC49E4B1462}">
      <dgm:prSet/>
      <dgm:spPr/>
      <dgm:t>
        <a:bodyPr/>
        <a:lstStyle/>
        <a:p>
          <a:endParaRPr lang="en-US"/>
        </a:p>
      </dgm:t>
    </dgm:pt>
    <dgm:pt modelId="{F1C23D6D-EC88-4D3E-BE3D-9D0DE9C594FB}" type="sibTrans" cxnId="{C94AC4EE-2326-4E0D-A417-0FC49E4B1462}">
      <dgm:prSet/>
      <dgm:spPr/>
      <dgm:t>
        <a:bodyPr/>
        <a:lstStyle/>
        <a:p>
          <a:endParaRPr lang="en-US"/>
        </a:p>
      </dgm:t>
    </dgm:pt>
    <dgm:pt modelId="{EE9CFAA4-C4F9-4D8A-945B-931709904984}">
      <dgm:prSet custT="1"/>
      <dgm:spPr>
        <a:solidFill>
          <a:srgbClr val="00B050"/>
        </a:solidFill>
      </dgm:spPr>
      <dgm:t>
        <a:bodyPr/>
        <a:lstStyle/>
        <a:p>
          <a:r>
            <a:rPr lang="en-US" sz="8000" dirty="0" smtClean="0">
              <a:latin typeface="NikoshBAN" panose="02000000000000000000" pitchFamily="2" charset="0"/>
              <a:cs typeface="NikoshBAN" panose="02000000000000000000" pitchFamily="2" charset="0"/>
            </a:rPr>
            <a:t> ৪-৪  =</a:t>
          </a:r>
          <a:endParaRPr lang="en-US" sz="8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E101A0-732C-42A4-B1DA-21A40A4F270C}" type="parTrans" cxnId="{209D2474-DCA4-4142-853C-85156F3263E7}">
      <dgm:prSet/>
      <dgm:spPr/>
      <dgm:t>
        <a:bodyPr/>
        <a:lstStyle/>
        <a:p>
          <a:endParaRPr lang="en-US"/>
        </a:p>
      </dgm:t>
    </dgm:pt>
    <dgm:pt modelId="{758E09BD-F9A9-434E-B920-E3A2D75678BC}" type="sibTrans" cxnId="{209D2474-DCA4-4142-853C-85156F3263E7}">
      <dgm:prSet/>
      <dgm:spPr/>
      <dgm:t>
        <a:bodyPr/>
        <a:lstStyle/>
        <a:p>
          <a:endParaRPr lang="en-US"/>
        </a:p>
      </dgm:t>
    </dgm:pt>
    <dgm:pt modelId="{769CFB89-211B-4740-8995-6B9770B55909}" type="pres">
      <dgm:prSet presAssocID="{FAFF07F7-A33F-4A8F-9483-82D5A16747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B4E3A1E-862C-43EB-8ECE-8B3EA848287B}" type="pres">
      <dgm:prSet presAssocID="{FAFF07F7-A33F-4A8F-9483-82D5A16747BB}" presName="Name1" presStyleCnt="0"/>
      <dgm:spPr/>
    </dgm:pt>
    <dgm:pt modelId="{445BDF4D-35F1-4683-ADEF-05DD913CA98C}" type="pres">
      <dgm:prSet presAssocID="{FAFF07F7-A33F-4A8F-9483-82D5A16747BB}" presName="cycle" presStyleCnt="0"/>
      <dgm:spPr/>
    </dgm:pt>
    <dgm:pt modelId="{E1E93347-8F98-49A4-89FD-A3C34C334A21}" type="pres">
      <dgm:prSet presAssocID="{FAFF07F7-A33F-4A8F-9483-82D5A16747BB}" presName="srcNode" presStyleLbl="node1" presStyleIdx="0" presStyleCnt="5"/>
      <dgm:spPr/>
    </dgm:pt>
    <dgm:pt modelId="{0AC22A93-2244-4D92-B5AE-E5F5BA55FBAB}" type="pres">
      <dgm:prSet presAssocID="{FAFF07F7-A33F-4A8F-9483-82D5A16747BB}" presName="conn" presStyleLbl="parChTrans1D2" presStyleIdx="0" presStyleCnt="1"/>
      <dgm:spPr/>
      <dgm:t>
        <a:bodyPr/>
        <a:lstStyle/>
        <a:p>
          <a:endParaRPr lang="en-US"/>
        </a:p>
      </dgm:t>
    </dgm:pt>
    <dgm:pt modelId="{6DB1E618-706C-43C1-B011-70941321C26B}" type="pres">
      <dgm:prSet presAssocID="{FAFF07F7-A33F-4A8F-9483-82D5A16747BB}" presName="extraNode" presStyleLbl="node1" presStyleIdx="0" presStyleCnt="5"/>
      <dgm:spPr/>
    </dgm:pt>
    <dgm:pt modelId="{8D0BBCE3-7361-41FE-BEEB-C058AD25FFA1}" type="pres">
      <dgm:prSet presAssocID="{FAFF07F7-A33F-4A8F-9483-82D5A16747BB}" presName="dstNode" presStyleLbl="node1" presStyleIdx="0" presStyleCnt="5"/>
      <dgm:spPr/>
    </dgm:pt>
    <dgm:pt modelId="{1D90579A-4B9F-439D-AC50-857704FC9481}" type="pres">
      <dgm:prSet presAssocID="{A909D720-BEF3-424D-9531-B7C531C0402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26DAA-D9FC-4F02-9D90-47A499F62CF9}" type="pres">
      <dgm:prSet presAssocID="{A909D720-BEF3-424D-9531-B7C531C04022}" presName="accent_1" presStyleCnt="0"/>
      <dgm:spPr/>
    </dgm:pt>
    <dgm:pt modelId="{BED89CA3-DE71-45A8-84FF-D802C15BE3D1}" type="pres">
      <dgm:prSet presAssocID="{A909D720-BEF3-424D-9531-B7C531C04022}" presName="accentRepeatNode" presStyleLbl="solidFgAcc1" presStyleIdx="0" presStyleCnt="5"/>
      <dgm:spPr>
        <a:solidFill>
          <a:srgbClr val="FF0000"/>
        </a:solidFill>
      </dgm:spPr>
    </dgm:pt>
    <dgm:pt modelId="{577C3345-EC7E-4C7B-953E-9349500A17E6}" type="pres">
      <dgm:prSet presAssocID="{EE9CFAA4-C4F9-4D8A-945B-93170990498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70CFA-FE40-460E-8EE9-68AF4713EA3C}" type="pres">
      <dgm:prSet presAssocID="{EE9CFAA4-C4F9-4D8A-945B-931709904984}" presName="accent_2" presStyleCnt="0"/>
      <dgm:spPr/>
    </dgm:pt>
    <dgm:pt modelId="{1A73873B-BD04-4F82-AEE4-E553B95D9D00}" type="pres">
      <dgm:prSet presAssocID="{EE9CFAA4-C4F9-4D8A-945B-931709904984}" presName="accentRepeatNode" presStyleLbl="solidFgAcc1" presStyleIdx="1" presStyleCnt="5"/>
      <dgm:spPr>
        <a:solidFill>
          <a:srgbClr val="FFFF00"/>
        </a:solidFill>
      </dgm:spPr>
    </dgm:pt>
    <dgm:pt modelId="{2B2C3666-8FD2-438E-8E26-E4179E4D3B3D}" type="pres">
      <dgm:prSet presAssocID="{B00B5A23-9CFD-4602-B63E-CA8E2C312DD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87F5E-740D-4298-B395-78E5BC7D13DA}" type="pres">
      <dgm:prSet presAssocID="{B00B5A23-9CFD-4602-B63E-CA8E2C312DDD}" presName="accent_3" presStyleCnt="0"/>
      <dgm:spPr/>
    </dgm:pt>
    <dgm:pt modelId="{31A14C61-6751-485D-AEC3-E3BA4A90F66F}" type="pres">
      <dgm:prSet presAssocID="{B00B5A23-9CFD-4602-B63E-CA8E2C312DDD}" presName="accentRepeatNode" presStyleLbl="solidFgAcc1" presStyleIdx="2" presStyleCnt="5"/>
      <dgm:spPr>
        <a:solidFill>
          <a:srgbClr val="002060"/>
        </a:solidFill>
      </dgm:spPr>
    </dgm:pt>
    <dgm:pt modelId="{5FCCD32E-6ED3-4959-ADE8-E0664D71B2FD}" type="pres">
      <dgm:prSet presAssocID="{0A408AED-DD0E-4261-AC12-4EC4B24851E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CACF1-B70C-4D67-B619-EE64C42E8D87}" type="pres">
      <dgm:prSet presAssocID="{0A408AED-DD0E-4261-AC12-4EC4B24851EE}" presName="accent_4" presStyleCnt="0"/>
      <dgm:spPr/>
    </dgm:pt>
    <dgm:pt modelId="{1A23F4DE-1077-455A-BCAE-7DBEFE9CA59D}" type="pres">
      <dgm:prSet presAssocID="{0A408AED-DD0E-4261-AC12-4EC4B24851EE}" presName="accentRepeatNode" presStyleLbl="solidFgAcc1" presStyleIdx="3" presStyleCnt="5"/>
      <dgm:spPr>
        <a:solidFill>
          <a:srgbClr val="7030A0"/>
        </a:solidFill>
      </dgm:spPr>
    </dgm:pt>
    <dgm:pt modelId="{20187B6D-1B87-4FE4-9D45-F13266E8D036}" type="pres">
      <dgm:prSet presAssocID="{2963268F-19D6-4390-BBFE-F5BC6404955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0AFBA-ADD3-4D8C-AC2F-CAE51DC1405B}" type="pres">
      <dgm:prSet presAssocID="{2963268F-19D6-4390-BBFE-F5BC64049556}" presName="accent_5" presStyleCnt="0"/>
      <dgm:spPr/>
    </dgm:pt>
    <dgm:pt modelId="{15FD95DC-1859-436D-B7AA-6B0DC43386B4}" type="pres">
      <dgm:prSet presAssocID="{2963268F-19D6-4390-BBFE-F5BC64049556}" presName="accentRepeatNode" presStyleLbl="solidFgAcc1" presStyleIdx="4" presStyleCnt="5"/>
      <dgm:spPr>
        <a:solidFill>
          <a:srgbClr val="FFC000"/>
        </a:solidFill>
      </dgm:spPr>
    </dgm:pt>
  </dgm:ptLst>
  <dgm:cxnLst>
    <dgm:cxn modelId="{D4529FFE-2091-44D0-8220-CA67C5ECA0D9}" type="presOf" srcId="{0A408AED-DD0E-4261-AC12-4EC4B24851EE}" destId="{5FCCD32E-6ED3-4959-ADE8-E0664D71B2FD}" srcOrd="0" destOrd="0" presId="urn:microsoft.com/office/officeart/2008/layout/VerticalCurvedList"/>
    <dgm:cxn modelId="{A2E1AD00-99B1-4533-88C4-8ED44FA7A815}" srcId="{FAFF07F7-A33F-4A8F-9483-82D5A16747BB}" destId="{A909D720-BEF3-424D-9531-B7C531C04022}" srcOrd="0" destOrd="0" parTransId="{AB779B1F-F9FB-435D-A550-D39B6CA30730}" sibTransId="{324A16B8-CAD8-48C7-9DC6-F7B1E307800F}"/>
    <dgm:cxn modelId="{0492AFCE-8288-44CC-855B-8112B945E472}" srcId="{FAFF07F7-A33F-4A8F-9483-82D5A16747BB}" destId="{0A408AED-DD0E-4261-AC12-4EC4B24851EE}" srcOrd="3" destOrd="0" parTransId="{C9A09AF3-1651-4973-A6C7-E2AF42FE219F}" sibTransId="{DACE60D0-33E1-4DE9-9CE9-5F08B090CDF0}"/>
    <dgm:cxn modelId="{197F4671-71E5-4B01-BD32-609993757BA3}" type="presOf" srcId="{2963268F-19D6-4390-BBFE-F5BC64049556}" destId="{20187B6D-1B87-4FE4-9D45-F13266E8D036}" srcOrd="0" destOrd="0" presId="urn:microsoft.com/office/officeart/2008/layout/VerticalCurvedList"/>
    <dgm:cxn modelId="{FE726329-B3F1-4DAD-98BA-70E799BF4B15}" srcId="{FAFF07F7-A33F-4A8F-9483-82D5A16747BB}" destId="{B00B5A23-9CFD-4602-B63E-CA8E2C312DDD}" srcOrd="2" destOrd="0" parTransId="{C827482C-0CDB-4ED9-BC6D-54497305DAB9}" sibTransId="{FEC0A225-7225-4287-94A7-5E2D5882E330}"/>
    <dgm:cxn modelId="{05EE5712-B3DC-482D-BC58-514CC7F69274}" type="presOf" srcId="{A909D720-BEF3-424D-9531-B7C531C04022}" destId="{1D90579A-4B9F-439D-AC50-857704FC9481}" srcOrd="0" destOrd="0" presId="urn:microsoft.com/office/officeart/2008/layout/VerticalCurvedList"/>
    <dgm:cxn modelId="{ED5A83D9-6679-47D3-A293-6A9370BBA78D}" type="presOf" srcId="{324A16B8-CAD8-48C7-9DC6-F7B1E307800F}" destId="{0AC22A93-2244-4D92-B5AE-E5F5BA55FBAB}" srcOrd="0" destOrd="0" presId="urn:microsoft.com/office/officeart/2008/layout/VerticalCurvedList"/>
    <dgm:cxn modelId="{C94AC4EE-2326-4E0D-A417-0FC49E4B1462}" srcId="{FAFF07F7-A33F-4A8F-9483-82D5A16747BB}" destId="{2963268F-19D6-4390-BBFE-F5BC64049556}" srcOrd="4" destOrd="0" parTransId="{93B922E3-2B84-42F4-A415-FE34CA289A4B}" sibTransId="{F1C23D6D-EC88-4D3E-BE3D-9D0DE9C594FB}"/>
    <dgm:cxn modelId="{55F64CFA-5412-43D6-91F6-F1A0E8BD2C50}" type="presOf" srcId="{EE9CFAA4-C4F9-4D8A-945B-931709904984}" destId="{577C3345-EC7E-4C7B-953E-9349500A17E6}" srcOrd="0" destOrd="0" presId="urn:microsoft.com/office/officeart/2008/layout/VerticalCurvedList"/>
    <dgm:cxn modelId="{A1180E98-AE31-4CD5-9E19-2AB18B72AD79}" type="presOf" srcId="{FAFF07F7-A33F-4A8F-9483-82D5A16747BB}" destId="{769CFB89-211B-4740-8995-6B9770B55909}" srcOrd="0" destOrd="0" presId="urn:microsoft.com/office/officeart/2008/layout/VerticalCurvedList"/>
    <dgm:cxn modelId="{209D2474-DCA4-4142-853C-85156F3263E7}" srcId="{FAFF07F7-A33F-4A8F-9483-82D5A16747BB}" destId="{EE9CFAA4-C4F9-4D8A-945B-931709904984}" srcOrd="1" destOrd="0" parTransId="{D6E101A0-732C-42A4-B1DA-21A40A4F270C}" sibTransId="{758E09BD-F9A9-434E-B920-E3A2D75678BC}"/>
    <dgm:cxn modelId="{3B2745BB-A476-4C31-8313-46BD5A82E178}" type="presOf" srcId="{B00B5A23-9CFD-4602-B63E-CA8E2C312DDD}" destId="{2B2C3666-8FD2-438E-8E26-E4179E4D3B3D}" srcOrd="0" destOrd="0" presId="urn:microsoft.com/office/officeart/2008/layout/VerticalCurvedList"/>
    <dgm:cxn modelId="{AA7B9975-C752-4C67-9334-D9378B43E902}" type="presParOf" srcId="{769CFB89-211B-4740-8995-6B9770B55909}" destId="{0B4E3A1E-862C-43EB-8ECE-8B3EA848287B}" srcOrd="0" destOrd="0" presId="urn:microsoft.com/office/officeart/2008/layout/VerticalCurvedList"/>
    <dgm:cxn modelId="{85E0731D-24DE-4156-812F-2AE0A926CA3B}" type="presParOf" srcId="{0B4E3A1E-862C-43EB-8ECE-8B3EA848287B}" destId="{445BDF4D-35F1-4683-ADEF-05DD913CA98C}" srcOrd="0" destOrd="0" presId="urn:microsoft.com/office/officeart/2008/layout/VerticalCurvedList"/>
    <dgm:cxn modelId="{0E4F9544-BEF5-4154-BB13-6EFD827D0471}" type="presParOf" srcId="{445BDF4D-35F1-4683-ADEF-05DD913CA98C}" destId="{E1E93347-8F98-49A4-89FD-A3C34C334A21}" srcOrd="0" destOrd="0" presId="urn:microsoft.com/office/officeart/2008/layout/VerticalCurvedList"/>
    <dgm:cxn modelId="{98F8CE54-4622-4C17-BE50-42C8381191C3}" type="presParOf" srcId="{445BDF4D-35F1-4683-ADEF-05DD913CA98C}" destId="{0AC22A93-2244-4D92-B5AE-E5F5BA55FBAB}" srcOrd="1" destOrd="0" presId="urn:microsoft.com/office/officeart/2008/layout/VerticalCurvedList"/>
    <dgm:cxn modelId="{842115CC-DE94-44E9-B8EC-05B438380827}" type="presParOf" srcId="{445BDF4D-35F1-4683-ADEF-05DD913CA98C}" destId="{6DB1E618-706C-43C1-B011-70941321C26B}" srcOrd="2" destOrd="0" presId="urn:microsoft.com/office/officeart/2008/layout/VerticalCurvedList"/>
    <dgm:cxn modelId="{50BC53FB-5BA6-49B0-A862-2EDB4FF44A31}" type="presParOf" srcId="{445BDF4D-35F1-4683-ADEF-05DD913CA98C}" destId="{8D0BBCE3-7361-41FE-BEEB-C058AD25FFA1}" srcOrd="3" destOrd="0" presId="urn:microsoft.com/office/officeart/2008/layout/VerticalCurvedList"/>
    <dgm:cxn modelId="{C95F83BC-9224-40F9-B518-5E4BA5CF63D3}" type="presParOf" srcId="{0B4E3A1E-862C-43EB-8ECE-8B3EA848287B}" destId="{1D90579A-4B9F-439D-AC50-857704FC9481}" srcOrd="1" destOrd="0" presId="urn:microsoft.com/office/officeart/2008/layout/VerticalCurvedList"/>
    <dgm:cxn modelId="{3578A269-8BF5-4785-AADB-C6B20F728373}" type="presParOf" srcId="{0B4E3A1E-862C-43EB-8ECE-8B3EA848287B}" destId="{5DC26DAA-D9FC-4F02-9D90-47A499F62CF9}" srcOrd="2" destOrd="0" presId="urn:microsoft.com/office/officeart/2008/layout/VerticalCurvedList"/>
    <dgm:cxn modelId="{DA643B28-AF6F-4001-9254-106FBABA3FDD}" type="presParOf" srcId="{5DC26DAA-D9FC-4F02-9D90-47A499F62CF9}" destId="{BED89CA3-DE71-45A8-84FF-D802C15BE3D1}" srcOrd="0" destOrd="0" presId="urn:microsoft.com/office/officeart/2008/layout/VerticalCurvedList"/>
    <dgm:cxn modelId="{4B9CC045-79C7-430B-8DAB-779F6BE8A3F7}" type="presParOf" srcId="{0B4E3A1E-862C-43EB-8ECE-8B3EA848287B}" destId="{577C3345-EC7E-4C7B-953E-9349500A17E6}" srcOrd="3" destOrd="0" presId="urn:microsoft.com/office/officeart/2008/layout/VerticalCurvedList"/>
    <dgm:cxn modelId="{08E5D5D1-4D9F-4BBD-8723-B89D71F81805}" type="presParOf" srcId="{0B4E3A1E-862C-43EB-8ECE-8B3EA848287B}" destId="{00970CFA-FE40-460E-8EE9-68AF4713EA3C}" srcOrd="4" destOrd="0" presId="urn:microsoft.com/office/officeart/2008/layout/VerticalCurvedList"/>
    <dgm:cxn modelId="{DD3A0870-F533-445A-A63A-8D17412249D9}" type="presParOf" srcId="{00970CFA-FE40-460E-8EE9-68AF4713EA3C}" destId="{1A73873B-BD04-4F82-AEE4-E553B95D9D00}" srcOrd="0" destOrd="0" presId="urn:microsoft.com/office/officeart/2008/layout/VerticalCurvedList"/>
    <dgm:cxn modelId="{B1D5CCBD-FF83-48CF-80FF-54AF31674B39}" type="presParOf" srcId="{0B4E3A1E-862C-43EB-8ECE-8B3EA848287B}" destId="{2B2C3666-8FD2-438E-8E26-E4179E4D3B3D}" srcOrd="5" destOrd="0" presId="urn:microsoft.com/office/officeart/2008/layout/VerticalCurvedList"/>
    <dgm:cxn modelId="{82CB7549-B08E-4D7D-ACB4-CAE58F7A4066}" type="presParOf" srcId="{0B4E3A1E-862C-43EB-8ECE-8B3EA848287B}" destId="{9C287F5E-740D-4298-B395-78E5BC7D13DA}" srcOrd="6" destOrd="0" presId="urn:microsoft.com/office/officeart/2008/layout/VerticalCurvedList"/>
    <dgm:cxn modelId="{B50C9D0A-1D48-4FD2-B23D-500C5DC87B21}" type="presParOf" srcId="{9C287F5E-740D-4298-B395-78E5BC7D13DA}" destId="{31A14C61-6751-485D-AEC3-E3BA4A90F66F}" srcOrd="0" destOrd="0" presId="urn:microsoft.com/office/officeart/2008/layout/VerticalCurvedList"/>
    <dgm:cxn modelId="{FC5C1917-482F-4044-9E3E-9D73E9B6112B}" type="presParOf" srcId="{0B4E3A1E-862C-43EB-8ECE-8B3EA848287B}" destId="{5FCCD32E-6ED3-4959-ADE8-E0664D71B2FD}" srcOrd="7" destOrd="0" presId="urn:microsoft.com/office/officeart/2008/layout/VerticalCurvedList"/>
    <dgm:cxn modelId="{32F2B7D0-81BA-4713-9B70-21A27ADCFDA9}" type="presParOf" srcId="{0B4E3A1E-862C-43EB-8ECE-8B3EA848287B}" destId="{B2ACACF1-B70C-4D67-B619-EE64C42E8D87}" srcOrd="8" destOrd="0" presId="urn:microsoft.com/office/officeart/2008/layout/VerticalCurvedList"/>
    <dgm:cxn modelId="{233BA85B-4048-4EAD-8480-625BB1B113EC}" type="presParOf" srcId="{B2ACACF1-B70C-4D67-B619-EE64C42E8D87}" destId="{1A23F4DE-1077-455A-BCAE-7DBEFE9CA59D}" srcOrd="0" destOrd="0" presId="urn:microsoft.com/office/officeart/2008/layout/VerticalCurvedList"/>
    <dgm:cxn modelId="{1B139DF1-3BC2-422A-A921-946300F2D567}" type="presParOf" srcId="{0B4E3A1E-862C-43EB-8ECE-8B3EA848287B}" destId="{20187B6D-1B87-4FE4-9D45-F13266E8D036}" srcOrd="9" destOrd="0" presId="urn:microsoft.com/office/officeart/2008/layout/VerticalCurvedList"/>
    <dgm:cxn modelId="{57EBDA32-963D-4678-920B-C02F3A1EED9A}" type="presParOf" srcId="{0B4E3A1E-862C-43EB-8ECE-8B3EA848287B}" destId="{7BD0AFBA-ADD3-4D8C-AC2F-CAE51DC1405B}" srcOrd="10" destOrd="0" presId="urn:microsoft.com/office/officeart/2008/layout/VerticalCurvedList"/>
    <dgm:cxn modelId="{3BA25AB3-C881-48DB-8585-52FE5981D1C4}" type="presParOf" srcId="{7BD0AFBA-ADD3-4D8C-AC2F-CAE51DC1405B}" destId="{15FD95DC-1859-436D-B7AA-6B0DC43386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22A93-2244-4D92-B5AE-E5F5BA55FBAB}">
      <dsp:nvSpPr>
        <dsp:cNvPr id="0" name=""/>
        <dsp:cNvSpPr/>
      </dsp:nvSpPr>
      <dsp:spPr>
        <a:xfrm>
          <a:off x="-7417864" y="-1133659"/>
          <a:ext cx="8826964" cy="8826964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0579A-4B9F-439D-AC50-857704FC9481}">
      <dsp:nvSpPr>
        <dsp:cNvPr id="0" name=""/>
        <dsp:cNvSpPr/>
      </dsp:nvSpPr>
      <dsp:spPr>
        <a:xfrm>
          <a:off x="615151" y="409846"/>
          <a:ext cx="4572663" cy="820218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048" tIns="203200" rIns="203200" bIns="2032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/>
            <a:t>   </a:t>
          </a:r>
          <a:r>
            <a:rPr lang="en-US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৫-৪  =</a:t>
          </a:r>
          <a:endParaRPr lang="en-US" sz="8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5151" y="409846"/>
        <a:ext cx="4572663" cy="820218"/>
      </dsp:txXfrm>
    </dsp:sp>
    <dsp:sp modelId="{BED89CA3-DE71-45A8-84FF-D802C15BE3D1}">
      <dsp:nvSpPr>
        <dsp:cNvPr id="0" name=""/>
        <dsp:cNvSpPr/>
      </dsp:nvSpPr>
      <dsp:spPr>
        <a:xfrm>
          <a:off x="102514" y="307319"/>
          <a:ext cx="1025272" cy="102527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C3345-EC7E-4C7B-953E-9349500A17E6}">
      <dsp:nvSpPr>
        <dsp:cNvPr id="0" name=""/>
        <dsp:cNvSpPr/>
      </dsp:nvSpPr>
      <dsp:spPr>
        <a:xfrm>
          <a:off x="1202895" y="1639780"/>
          <a:ext cx="3984919" cy="82021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048" tIns="203200" rIns="203200" bIns="2032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৪-৪  =</a:t>
          </a:r>
          <a:endParaRPr lang="en-US" sz="8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2895" y="1639780"/>
        <a:ext cx="3984919" cy="820218"/>
      </dsp:txXfrm>
    </dsp:sp>
    <dsp:sp modelId="{1A73873B-BD04-4F82-AEE4-E553B95D9D00}">
      <dsp:nvSpPr>
        <dsp:cNvPr id="0" name=""/>
        <dsp:cNvSpPr/>
      </dsp:nvSpPr>
      <dsp:spPr>
        <a:xfrm>
          <a:off x="690258" y="1537253"/>
          <a:ext cx="1025272" cy="102527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C3666-8FD2-438E-8E26-E4179E4D3B3D}">
      <dsp:nvSpPr>
        <dsp:cNvPr id="0" name=""/>
        <dsp:cNvSpPr/>
      </dsp:nvSpPr>
      <dsp:spPr>
        <a:xfrm>
          <a:off x="1383285" y="2869713"/>
          <a:ext cx="3804528" cy="82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048" tIns="203200" rIns="203200" bIns="2032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৮-৪  =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83285" y="2869713"/>
        <a:ext cx="3804528" cy="820218"/>
      </dsp:txXfrm>
    </dsp:sp>
    <dsp:sp modelId="{31A14C61-6751-485D-AEC3-E3BA4A90F66F}">
      <dsp:nvSpPr>
        <dsp:cNvPr id="0" name=""/>
        <dsp:cNvSpPr/>
      </dsp:nvSpPr>
      <dsp:spPr>
        <a:xfrm>
          <a:off x="870649" y="2767186"/>
          <a:ext cx="1025272" cy="102527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CD32E-6ED3-4959-ADE8-E0664D71B2FD}">
      <dsp:nvSpPr>
        <dsp:cNvPr id="0" name=""/>
        <dsp:cNvSpPr/>
      </dsp:nvSpPr>
      <dsp:spPr>
        <a:xfrm>
          <a:off x="1202895" y="4099647"/>
          <a:ext cx="3984919" cy="820218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048" tIns="203200" rIns="203200" bIns="2032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৯-৭  =</a:t>
          </a:r>
          <a:endParaRPr lang="en-US" sz="80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2895" y="4099647"/>
        <a:ext cx="3984919" cy="820218"/>
      </dsp:txXfrm>
    </dsp:sp>
    <dsp:sp modelId="{1A23F4DE-1077-455A-BCAE-7DBEFE9CA59D}">
      <dsp:nvSpPr>
        <dsp:cNvPr id="0" name=""/>
        <dsp:cNvSpPr/>
      </dsp:nvSpPr>
      <dsp:spPr>
        <a:xfrm>
          <a:off x="690258" y="3997120"/>
          <a:ext cx="1025272" cy="102527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87B6D-1B87-4FE4-9D45-F13266E8D036}">
      <dsp:nvSpPr>
        <dsp:cNvPr id="0" name=""/>
        <dsp:cNvSpPr/>
      </dsp:nvSpPr>
      <dsp:spPr>
        <a:xfrm>
          <a:off x="615151" y="5329581"/>
          <a:ext cx="4572663" cy="82021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048" tIns="203200" rIns="203200" bIns="2032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/>
            <a:t>   </a:t>
          </a:r>
          <a:r>
            <a:rPr lang="en-US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৬-৩  =</a:t>
          </a:r>
          <a:endParaRPr lang="en-US" sz="8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5151" y="5329581"/>
        <a:ext cx="4572663" cy="820218"/>
      </dsp:txXfrm>
    </dsp:sp>
    <dsp:sp modelId="{15FD95DC-1859-436D-B7AA-6B0DC43386B4}">
      <dsp:nvSpPr>
        <dsp:cNvPr id="0" name=""/>
        <dsp:cNvSpPr/>
      </dsp:nvSpPr>
      <dsp:spPr>
        <a:xfrm>
          <a:off x="102514" y="5227053"/>
          <a:ext cx="1025272" cy="102527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6898-34FC-441A-AE46-77A8E0AE7FC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1D6B-1A9F-4D3B-9460-B3D99D7E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1D6B-1A9F-4D3B-9460-B3D99D7EC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1D6B-1A9F-4D3B-9460-B3D99D7EC5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0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2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6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3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8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6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8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04ED6-212C-4636-B64E-D9D15C80F5D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A8EE-9CDC-4BBF-B3D0-9CD5E511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3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1337897"/>
            <a:ext cx="12158478" cy="5520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19" y="925848"/>
            <a:ext cx="3656192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 লাল বল ছিল?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" y="3437496"/>
            <a:ext cx="2060197" cy="1954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17" y="3455994"/>
            <a:ext cx="2060197" cy="19547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59" y="3423286"/>
            <a:ext cx="2129141" cy="20201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75" y="3483930"/>
            <a:ext cx="2073530" cy="2077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29" y="3455994"/>
            <a:ext cx="2015861" cy="20201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01" y="3483930"/>
            <a:ext cx="2013012" cy="2017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2058" y="942202"/>
            <a:ext cx="335280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হারিয়ে গেল।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723" y="2218544"/>
            <a:ext cx="2592759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রইল।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0" y="1486104"/>
            <a:ext cx="1946320" cy="1138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48" y="1462222"/>
            <a:ext cx="1987143" cy="116254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47813" y="3462586"/>
            <a:ext cx="2235427" cy="121052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93" y="1630760"/>
            <a:ext cx="1897897" cy="11103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82" y="1476766"/>
            <a:ext cx="1962280" cy="114800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22" y="1546910"/>
            <a:ext cx="1887787" cy="11044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22" y="1615229"/>
            <a:ext cx="1755629" cy="1027102"/>
          </a:xfrm>
          <a:prstGeom prst="rect">
            <a:avLst/>
          </a:prstGeom>
        </p:spPr>
      </p:pic>
      <p:sp>
        <p:nvSpPr>
          <p:cNvPr id="25" name="Multiply 24"/>
          <p:cNvSpPr/>
          <p:nvPr/>
        </p:nvSpPr>
        <p:spPr>
          <a:xfrm>
            <a:off x="6740986" y="1728727"/>
            <a:ext cx="914400" cy="9144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10728367" y="1532287"/>
            <a:ext cx="1171636" cy="110487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013537" y="1736930"/>
            <a:ext cx="914400" cy="9144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45" y="3507982"/>
            <a:ext cx="2118947" cy="12396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0" y="3525482"/>
            <a:ext cx="2059122" cy="12046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11" y="3582507"/>
            <a:ext cx="1864176" cy="109060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0" y="-21036"/>
            <a:ext cx="1221929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41696"/>
            <a:ext cx="12192000" cy="591630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1" y="1027532"/>
            <a:ext cx="1910686" cy="209187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2" y="965581"/>
            <a:ext cx="1999252" cy="2055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56" y="968792"/>
            <a:ext cx="1993007" cy="204914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519916" y="970916"/>
            <a:ext cx="4113802" cy="2028163"/>
            <a:chOff x="7098731" y="696742"/>
            <a:chExt cx="5021113" cy="23943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557" y="781778"/>
              <a:ext cx="1968095" cy="23092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82" y="699586"/>
              <a:ext cx="1898776" cy="2342683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7098731" y="696742"/>
              <a:ext cx="5021113" cy="2342683"/>
            </a:xfrm>
            <a:prstGeom prst="rightArrow">
              <a:avLst>
                <a:gd name="adj1" fmla="val 100000"/>
                <a:gd name="adj2" fmla="val 50000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101195" y="4939474"/>
            <a:ext cx="6960358" cy="186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৫</a:t>
            </a:r>
            <a:r>
              <a:rPr lang="bn-BD" sz="11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  =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Notched Right Arrow 16"/>
          <p:cNvSpPr/>
          <p:nvPr/>
        </p:nvSpPr>
        <p:spPr>
          <a:xfrm>
            <a:off x="644577" y="3177916"/>
            <a:ext cx="3507698" cy="152751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05" y="2946473"/>
            <a:ext cx="1635534" cy="179063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52" y="3024956"/>
            <a:ext cx="1606605" cy="1758959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70" y="2999079"/>
            <a:ext cx="1558556" cy="1706353"/>
          </a:xfrm>
          <a:prstGeom prst="rect">
            <a:avLst/>
          </a:prstGeom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6859162" y="4939474"/>
            <a:ext cx="5332837" cy="186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1331"/>
            <a:ext cx="12301182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 সংখ্যায়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928468"/>
            <a:ext cx="5528603" cy="38967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579820"/>
              </p:ext>
            </p:extLst>
          </p:nvPr>
        </p:nvGraphicFramePr>
        <p:xfrm>
          <a:off x="4498146" y="93902"/>
          <a:ext cx="5282417" cy="655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847385" y="0"/>
            <a:ext cx="183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03192" y="547132"/>
            <a:ext cx="1448972" cy="7551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3192" y="2958842"/>
            <a:ext cx="1459521" cy="848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03192" y="1798657"/>
            <a:ext cx="1448972" cy="8038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03192" y="4163799"/>
            <a:ext cx="1565031" cy="802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13742" y="5496901"/>
            <a:ext cx="1554481" cy="8077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969477"/>
            <a:ext cx="5176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Graphic spid="5" grpId="0">
        <p:bldAsOne/>
      </p:bldGraphic>
      <p:bldP spid="20" grpId="0" animBg="1"/>
      <p:bldP spid="21" grpId="0" animBg="1"/>
      <p:bldP spid="22" grpId="0" animBg="1"/>
      <p:bldP spid="23" grpId="0" animBg="1"/>
      <p:bldP spid="24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826" y="1275553"/>
            <a:ext cx="3267856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7-3=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826" y="2367434"/>
            <a:ext cx="3245370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9-3=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6826" y="3440657"/>
            <a:ext cx="3222884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5-0=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4341" y="4513879"/>
            <a:ext cx="3222884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5-4=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4341" y="5621875"/>
            <a:ext cx="3222884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6-1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91337" y="1328987"/>
            <a:ext cx="2091128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91337" y="2367435"/>
            <a:ext cx="2091128" cy="11079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91337" y="3383098"/>
            <a:ext cx="2091128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6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13823" y="4513879"/>
            <a:ext cx="206864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4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91337" y="5529542"/>
            <a:ext cx="2068642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1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9842"/>
            <a:ext cx="121920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8773 L -0.41471 -0.4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41719 -0.144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82 -0.08565 L -0.41497 0.308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4207 -0.13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42721 0.483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53" y="1289154"/>
            <a:ext cx="5516689" cy="186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৯-৫ =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228" y="3123333"/>
            <a:ext cx="5516689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৭-২=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665" y="4995952"/>
            <a:ext cx="5459876" cy="186204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৮-৪=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021040" y="1289155"/>
            <a:ext cx="2089841" cy="1879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1041" y="3189637"/>
            <a:ext cx="2089841" cy="186204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4883" y="4995952"/>
            <a:ext cx="2477003" cy="186204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4883" y="1250715"/>
            <a:ext cx="2502153" cy="186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8354" y="3123333"/>
            <a:ext cx="2493532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1686" y="4985381"/>
            <a:ext cx="2443396" cy="186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665" y="134911"/>
            <a:ext cx="454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মূল্যায়ঃ(মৌখিক)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7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3552669" y="4526281"/>
            <a:ext cx="45719" cy="4571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4"/>
            <a:ext cx="12192000" cy="5842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12192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1999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-1" y="109182"/>
            <a:ext cx="12192001" cy="75901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8644" y="1918740"/>
            <a:ext cx="8808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আলাউদ্দিন আল আজাদ খান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বেজুড়া সরকারি প্রাথমিক বিদ্যালয়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মাধাবপুর,হবিগঞ্জ।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00330"/>
            <a:ext cx="12192000" cy="5657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4149" y="1905506"/>
            <a:ext cx="97854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বিষয়ঃগনিত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বিয়োগের ধারণা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৮০)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তারিখঃ১৬/০২/২০ইং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69498"/>
            <a:ext cx="12192000" cy="56576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4149" y="1674674"/>
            <a:ext cx="97854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 ধারণা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৮০)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১৬/০২/২০ইং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" y="1015663"/>
            <a:ext cx="12192000" cy="58423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" y="1015663"/>
            <a:ext cx="12191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.1.1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একগুচ্ছ উপকরণ থেকে কয়েকটি উপকরণ বাদ দিলেকয়টি থাকে বলতে পারবে 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.1.2</a:t>
            </a:r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একগুচ্ছ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কয়টি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সংখ্যায় বলতে ও লিখতে পারবে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69480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12192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76328"/>
            <a:ext cx="12192000" cy="5681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416452"/>
            <a:ext cx="1197160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,৫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,৫ 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১০,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০ ,২ ,</a:t>
            </a:r>
            <a:r>
              <a:rPr lang="en-US" sz="1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,৭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,</a:t>
            </a:r>
            <a:r>
              <a:rPr lang="en-US" sz="16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8332"/>
            <a:ext cx="121920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1200329"/>
            <a:ext cx="12192000" cy="565767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97" y="0"/>
            <a:ext cx="1219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78" y="2552680"/>
            <a:ext cx="119554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1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1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0" y="1323439"/>
            <a:ext cx="12192000" cy="5534561"/>
          </a:xfrm>
          <a:prstGeom prst="snip2Same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6478" y="1951629"/>
            <a:ext cx="113412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01003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9823"/>
            <a:ext cx="12194725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41" y="2793492"/>
            <a:ext cx="2816254" cy="2893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450" y="995301"/>
            <a:ext cx="239842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পাখি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0948" y="996065"/>
            <a:ext cx="2782326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চলে গেল।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39450" y="1739173"/>
            <a:ext cx="2398426" cy="70788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 টি রইল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67" y="2638268"/>
            <a:ext cx="2816254" cy="2893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75" y="2638268"/>
            <a:ext cx="2816254" cy="28931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53" y="2898423"/>
            <a:ext cx="2816254" cy="2893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726" y="-38921"/>
            <a:ext cx="1219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2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9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271</Words>
  <Application>Microsoft Office PowerPoint</Application>
  <PresentationFormat>Widescreen</PresentationFormat>
  <Paragraphs>76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pti-8</dc:creator>
  <cp:lastModifiedBy>HAIER</cp:lastModifiedBy>
  <cp:revision>145</cp:revision>
  <dcterms:created xsi:type="dcterms:W3CDTF">2020-02-15T08:11:31Z</dcterms:created>
  <dcterms:modified xsi:type="dcterms:W3CDTF">2020-02-18T01:05:16Z</dcterms:modified>
</cp:coreProperties>
</file>