
<file path=[Content_Types].xml><?xml version="1.0" encoding="utf-8"?>
<Types xmlns="http://schemas.openxmlformats.org/package/2006/content-types">
  <Default Extension="jfif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7" r:id="rId2"/>
    <p:sldMasterId id="2147483754" r:id="rId3"/>
  </p:sldMasterIdLst>
  <p:notesMasterIdLst>
    <p:notesMasterId r:id="rId18"/>
  </p:notesMasterIdLst>
  <p:sldIdLst>
    <p:sldId id="256" r:id="rId4"/>
    <p:sldId id="272" r:id="rId5"/>
    <p:sldId id="258" r:id="rId6"/>
    <p:sldId id="271" r:id="rId7"/>
    <p:sldId id="261" r:id="rId8"/>
    <p:sldId id="262" r:id="rId9"/>
    <p:sldId id="263" r:id="rId10"/>
    <p:sldId id="264" r:id="rId11"/>
    <p:sldId id="265" r:id="rId12"/>
    <p:sldId id="259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71FE7-5FD0-42BB-BCF2-217441EBDE8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0345-B479-4AAD-AE84-E04725C4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6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1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2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1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1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2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5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8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212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5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963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6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47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1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6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3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24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06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6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9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7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31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8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0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3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2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2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F46E0E-DF89-4281-8EF3-86E5015DD60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C5190C-1916-46B7-9FEF-446F9E3354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CC374-53DF-4DED-BED1-4AAF56589D79}"/>
              </a:ext>
            </a:extLst>
          </p:cNvPr>
          <p:cNvSpPr txBox="1"/>
          <p:nvPr/>
        </p:nvSpPr>
        <p:spPr>
          <a:xfrm>
            <a:off x="3087756" y="284920"/>
            <a:ext cx="5155095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E62CF-CEBE-4C60-B51C-A17E921CB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5" y="1855305"/>
            <a:ext cx="5155095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2BBA85-2184-4D83-BE85-7AED944E590F}"/>
              </a:ext>
            </a:extLst>
          </p:cNvPr>
          <p:cNvSpPr txBox="1"/>
          <p:nvPr/>
        </p:nvSpPr>
        <p:spPr>
          <a:xfrm>
            <a:off x="1709530" y="755374"/>
            <a:ext cx="845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৬৫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E1A05-D611-4766-BDB4-E38B04176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40" y="1669774"/>
            <a:ext cx="3591407" cy="4697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66331F-987C-434D-81AA-9F9A2137D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18" y="1524816"/>
            <a:ext cx="3962612" cy="48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5998A-5379-48AD-8FD4-EC0521E0EB9A}"/>
              </a:ext>
            </a:extLst>
          </p:cNvPr>
          <p:cNvSpPr txBox="1"/>
          <p:nvPr/>
        </p:nvSpPr>
        <p:spPr>
          <a:xfrm>
            <a:off x="4041913" y="596347"/>
            <a:ext cx="524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DE934-B6F2-46CF-8659-DC3496503AD8}"/>
              </a:ext>
            </a:extLst>
          </p:cNvPr>
          <p:cNvSpPr txBox="1"/>
          <p:nvPr/>
        </p:nvSpPr>
        <p:spPr>
          <a:xfrm>
            <a:off x="1722783" y="1643271"/>
            <a:ext cx="104692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বেলীঃক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04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71E030-9E0B-4600-8936-2055886DE56D}"/>
              </a:ext>
            </a:extLst>
          </p:cNvPr>
          <p:cNvSpPr txBox="1"/>
          <p:nvPr/>
        </p:nvSpPr>
        <p:spPr>
          <a:xfrm>
            <a:off x="2796209" y="92765"/>
            <a:ext cx="573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689486-F960-433C-B7F1-0495D555D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30458"/>
              </p:ext>
            </p:extLst>
          </p:nvPr>
        </p:nvGraphicFramePr>
        <p:xfrm>
          <a:off x="543338" y="1586370"/>
          <a:ext cx="8738124" cy="49439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80055">
                  <a:extLst>
                    <a:ext uri="{9D8B030D-6E8A-4147-A177-3AD203B41FA5}">
                      <a16:colId xmlns:a16="http://schemas.microsoft.com/office/drawing/2014/main" val="3113297553"/>
                    </a:ext>
                  </a:extLst>
                </a:gridCol>
                <a:gridCol w="5758069">
                  <a:extLst>
                    <a:ext uri="{9D8B030D-6E8A-4147-A177-3AD203B41FA5}">
                      <a16:colId xmlns:a16="http://schemas.microsoft.com/office/drawing/2014/main" val="4081485373"/>
                    </a:ext>
                  </a:extLst>
                </a:gridCol>
              </a:tblGrid>
              <a:tr h="1170476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াদ্য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00399"/>
                  </a:ext>
                </a:extLst>
              </a:tr>
              <a:tr h="1170476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95089"/>
                  </a:ext>
                </a:extLst>
              </a:tr>
              <a:tr h="1170476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59162"/>
                  </a:ext>
                </a:extLst>
              </a:tr>
              <a:tr h="1170476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0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1CD3F-B37B-48B5-9992-1E7A2D04A34B}"/>
              </a:ext>
            </a:extLst>
          </p:cNvPr>
          <p:cNvSpPr txBox="1"/>
          <p:nvPr/>
        </p:nvSpPr>
        <p:spPr>
          <a:xfrm>
            <a:off x="2703443" y="583096"/>
            <a:ext cx="6838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7653B-5C48-407F-B65B-0E2CA7B161BB}"/>
              </a:ext>
            </a:extLst>
          </p:cNvPr>
          <p:cNvSpPr txBox="1"/>
          <p:nvPr/>
        </p:nvSpPr>
        <p:spPr>
          <a:xfrm>
            <a:off x="1298713" y="2292626"/>
            <a:ext cx="10190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জানামতে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40057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76CCB-D638-462C-B40E-370B73EA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87" y="1400408"/>
            <a:ext cx="7390026" cy="5119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9A65-DA8A-470B-BFA7-472D0C7C6614}"/>
              </a:ext>
            </a:extLst>
          </p:cNvPr>
          <p:cNvSpPr txBox="1"/>
          <p:nvPr/>
        </p:nvSpPr>
        <p:spPr>
          <a:xfrm>
            <a:off x="3193773" y="477078"/>
            <a:ext cx="539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37852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F29F6-4175-4D58-B376-44162B30B101}"/>
              </a:ext>
            </a:extLst>
          </p:cNvPr>
          <p:cNvSpPr txBox="1"/>
          <p:nvPr/>
        </p:nvSpPr>
        <p:spPr>
          <a:xfrm>
            <a:off x="768627" y="1179443"/>
            <a:ext cx="4625008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মোছাঃনা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খাতুন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ঞ্জ,দিনাজপুর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E3C29-225F-47E6-A2E5-CC068F09E606}"/>
              </a:ext>
            </a:extLst>
          </p:cNvPr>
          <p:cNvSpPr txBox="1"/>
          <p:nvPr/>
        </p:nvSpPr>
        <p:spPr>
          <a:xfrm>
            <a:off x="6798367" y="994777"/>
            <a:ext cx="4625008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শ্রেনিঃপঞ্চম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পাঠঃপ্রা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তারিখঃ১৮-০২-২০২০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17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BABD8-C60D-4FA3-B572-62FD597C789F}"/>
              </a:ext>
            </a:extLst>
          </p:cNvPr>
          <p:cNvSpPr txBox="1"/>
          <p:nvPr/>
        </p:nvSpPr>
        <p:spPr>
          <a:xfrm>
            <a:off x="4373218" y="723251"/>
            <a:ext cx="3869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EDF9F-E506-4615-8B3A-707A958F4F20}"/>
              </a:ext>
            </a:extLst>
          </p:cNvPr>
          <p:cNvSpPr txBox="1"/>
          <p:nvPr/>
        </p:nvSpPr>
        <p:spPr>
          <a:xfrm>
            <a:off x="1669774" y="1738914"/>
            <a:ext cx="1064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.২.১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078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31545-238C-437D-9081-DB6DF007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1298713"/>
            <a:ext cx="4108173" cy="3511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731D0-DA3B-47D9-833D-5223C3307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9455"/>
          <a:stretch/>
        </p:blipFill>
        <p:spPr>
          <a:xfrm>
            <a:off x="4862513" y="1298712"/>
            <a:ext cx="3234566" cy="351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81646-F1E9-407D-9CFC-82D0A0426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11098"/>
          <a:stretch/>
        </p:blipFill>
        <p:spPr>
          <a:xfrm>
            <a:off x="8321332" y="1298712"/>
            <a:ext cx="3234566" cy="3511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96271F-58C5-4FE2-AB7A-37A4E0E3A3CC}"/>
              </a:ext>
            </a:extLst>
          </p:cNvPr>
          <p:cNvSpPr txBox="1"/>
          <p:nvPr/>
        </p:nvSpPr>
        <p:spPr>
          <a:xfrm>
            <a:off x="1325218" y="4996070"/>
            <a:ext cx="152399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8FEF5-DB26-46F6-B06C-7B098CA2A5A1}"/>
              </a:ext>
            </a:extLst>
          </p:cNvPr>
          <p:cNvSpPr txBox="1"/>
          <p:nvPr/>
        </p:nvSpPr>
        <p:spPr>
          <a:xfrm>
            <a:off x="5181082" y="4851402"/>
            <a:ext cx="182983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হনযন্ত্র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134FA-06A8-4E63-B919-2D894C796052}"/>
              </a:ext>
            </a:extLst>
          </p:cNvPr>
          <p:cNvSpPr txBox="1"/>
          <p:nvPr/>
        </p:nvSpPr>
        <p:spPr>
          <a:xfrm>
            <a:off x="8798929" y="4851402"/>
            <a:ext cx="169627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পনযন্ত্র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030DB-5515-423A-A8D7-ABAC1027BEDD}"/>
              </a:ext>
            </a:extLst>
          </p:cNvPr>
          <p:cNvSpPr txBox="1"/>
          <p:nvPr/>
        </p:nvSpPr>
        <p:spPr>
          <a:xfrm>
            <a:off x="4359450" y="447282"/>
            <a:ext cx="296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8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0DEDB-607F-4AB1-BDC4-BB2BC36F0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79" y="970100"/>
            <a:ext cx="2387669" cy="260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21FDDF-C92E-44CE-9A76-8AA61DC6B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02" y="1198921"/>
            <a:ext cx="2654576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42DCC-10EA-47BD-BEEC-59A10E072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4" y="970100"/>
            <a:ext cx="3774162" cy="2371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7C3F8C-5785-40D5-90DD-CD90311978D2}"/>
              </a:ext>
            </a:extLst>
          </p:cNvPr>
          <p:cNvSpPr txBox="1"/>
          <p:nvPr/>
        </p:nvSpPr>
        <p:spPr>
          <a:xfrm>
            <a:off x="1256679" y="4850296"/>
            <a:ext cx="1108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ষাবাদের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D5616-2E9A-4C03-92C8-1B1198C8891C}"/>
              </a:ext>
            </a:extLst>
          </p:cNvPr>
          <p:cNvSpPr txBox="1"/>
          <p:nvPr/>
        </p:nvSpPr>
        <p:spPr>
          <a:xfrm>
            <a:off x="2040835" y="3693629"/>
            <a:ext cx="176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8D7A3-A666-4B53-B3FE-8B0B3A057998}"/>
              </a:ext>
            </a:extLst>
          </p:cNvPr>
          <p:cNvSpPr txBox="1"/>
          <p:nvPr/>
        </p:nvSpPr>
        <p:spPr>
          <a:xfrm>
            <a:off x="4625009" y="3773005"/>
            <a:ext cx="194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কোদা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44FF3-5DEF-4EAC-B21F-6633F4D604D8}"/>
              </a:ext>
            </a:extLst>
          </p:cNvPr>
          <p:cNvSpPr txBox="1"/>
          <p:nvPr/>
        </p:nvSpPr>
        <p:spPr>
          <a:xfrm>
            <a:off x="8388628" y="362563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9E277-9B0A-4009-A54C-8905054C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643454"/>
            <a:ext cx="3244505" cy="2272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634F7-0E29-4A76-BD4F-1B65B125B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89" y="643454"/>
            <a:ext cx="2143125" cy="2311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7D325-7D4B-4573-8859-6B4ADD2163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8895"/>
          <a:stretch/>
        </p:blipFill>
        <p:spPr>
          <a:xfrm>
            <a:off x="7354955" y="357810"/>
            <a:ext cx="3458819" cy="2669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32F88-63C2-4688-8E24-0F16C6943795}"/>
              </a:ext>
            </a:extLst>
          </p:cNvPr>
          <p:cNvSpPr txBox="1"/>
          <p:nvPr/>
        </p:nvSpPr>
        <p:spPr>
          <a:xfrm>
            <a:off x="1616766" y="3330161"/>
            <a:ext cx="263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ট্রাক্ট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AEA61-F58C-438F-A66B-224B68046EC2}"/>
              </a:ext>
            </a:extLst>
          </p:cNvPr>
          <p:cNvSpPr txBox="1"/>
          <p:nvPr/>
        </p:nvSpPr>
        <p:spPr>
          <a:xfrm>
            <a:off x="4905168" y="3367158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85DA4-A908-487A-8812-145E639A2B61}"/>
              </a:ext>
            </a:extLst>
          </p:cNvPr>
          <p:cNvSpPr txBox="1"/>
          <p:nvPr/>
        </p:nvSpPr>
        <p:spPr>
          <a:xfrm>
            <a:off x="7699513" y="3206828"/>
            <a:ext cx="326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াড়াই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883C3-260A-46F1-B7CC-2DB908601345}"/>
              </a:ext>
            </a:extLst>
          </p:cNvPr>
          <p:cNvSpPr txBox="1"/>
          <p:nvPr/>
        </p:nvSpPr>
        <p:spPr>
          <a:xfrm>
            <a:off x="1417983" y="5194852"/>
            <a:ext cx="10323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4C84E-8B86-4A8B-BC05-509AA021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384313"/>
            <a:ext cx="4280452" cy="2842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D29FD-D41F-450B-9D1A-9E5828D7D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36" y="283059"/>
            <a:ext cx="5503173" cy="2943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65299-7FE1-464E-A516-824DAAFD6274}"/>
              </a:ext>
            </a:extLst>
          </p:cNvPr>
          <p:cNvSpPr txBox="1"/>
          <p:nvPr/>
        </p:nvSpPr>
        <p:spPr>
          <a:xfrm>
            <a:off x="702365" y="3644348"/>
            <a:ext cx="384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F28B0-2BC9-463E-A9E0-C8008E7C10DB}"/>
              </a:ext>
            </a:extLst>
          </p:cNvPr>
          <p:cNvSpPr txBox="1"/>
          <p:nvPr/>
        </p:nvSpPr>
        <p:spPr>
          <a:xfrm>
            <a:off x="7328452" y="3486496"/>
            <a:ext cx="351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0445B-4FB3-4B45-8994-2601711905BD}"/>
              </a:ext>
            </a:extLst>
          </p:cNvPr>
          <p:cNvSpPr txBox="1"/>
          <p:nvPr/>
        </p:nvSpPr>
        <p:spPr>
          <a:xfrm>
            <a:off x="957262" y="4744415"/>
            <a:ext cx="10959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32848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2716D-05A8-4B3F-8F5B-6335B085E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0" y="397566"/>
            <a:ext cx="4810538" cy="2769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F8C061-0B1D-4A6C-AD90-52FA680B0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54" y="397567"/>
            <a:ext cx="4041706" cy="2769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8BC2E-2E51-404F-9D82-D93523F366B5}"/>
              </a:ext>
            </a:extLst>
          </p:cNvPr>
          <p:cNvSpPr txBox="1"/>
          <p:nvPr/>
        </p:nvSpPr>
        <p:spPr>
          <a:xfrm>
            <a:off x="848140" y="4068417"/>
            <a:ext cx="1113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28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9B6C0-6ED0-4AB4-9675-1EE0A9981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304800"/>
            <a:ext cx="5181600" cy="364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C77DD-408B-4AD1-888E-E27F26E56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304800"/>
            <a:ext cx="5446644" cy="3644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99C8F-C3DD-4D8C-8ABA-5B4430C3ACB4}"/>
              </a:ext>
            </a:extLst>
          </p:cNvPr>
          <p:cNvSpPr txBox="1"/>
          <p:nvPr/>
        </p:nvSpPr>
        <p:spPr>
          <a:xfrm>
            <a:off x="927652" y="5128591"/>
            <a:ext cx="11264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50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518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NikoshBAN</vt:lpstr>
      <vt:lpstr>Trebuchet MS</vt:lpstr>
      <vt:lpstr>Wingdings 3</vt:lpstr>
      <vt:lpstr>Basis</vt:lpstr>
      <vt:lpstr>Facet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89</cp:revision>
  <dcterms:created xsi:type="dcterms:W3CDTF">2020-02-10T12:43:08Z</dcterms:created>
  <dcterms:modified xsi:type="dcterms:W3CDTF">2020-02-18T11:38:42Z</dcterms:modified>
</cp:coreProperties>
</file>