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EDF-40CB-4245-AB30-E6C60D4C00C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65AE-1EC0-4EC0-B2C2-981B47A5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3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EDF-40CB-4245-AB30-E6C60D4C00C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65AE-1EC0-4EC0-B2C2-981B47A5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0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EDF-40CB-4245-AB30-E6C60D4C00C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65AE-1EC0-4EC0-B2C2-981B47A5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EDF-40CB-4245-AB30-E6C60D4C00C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65AE-1EC0-4EC0-B2C2-981B47A5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EDF-40CB-4245-AB30-E6C60D4C00C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65AE-1EC0-4EC0-B2C2-981B47A5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4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EDF-40CB-4245-AB30-E6C60D4C00C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65AE-1EC0-4EC0-B2C2-981B47A5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EDF-40CB-4245-AB30-E6C60D4C00C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65AE-1EC0-4EC0-B2C2-981B47A5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5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EDF-40CB-4245-AB30-E6C60D4C00C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65AE-1EC0-4EC0-B2C2-981B47A5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2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EDF-40CB-4245-AB30-E6C60D4C00C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65AE-1EC0-4EC0-B2C2-981B47A5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EDF-40CB-4245-AB30-E6C60D4C00C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65AE-1EC0-4EC0-B2C2-981B47A5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3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EDF-40CB-4245-AB30-E6C60D4C00C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65AE-1EC0-4EC0-B2C2-981B47A5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6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9EDF-40CB-4245-AB30-E6C60D4C00C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565AE-1EC0-4EC0-B2C2-981B47A5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8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image" Target="../media/image13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92727"/>
            <a:ext cx="11222182" cy="562494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7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138545" y="277091"/>
            <a:ext cx="11831782" cy="6289964"/>
          </a:xfrm>
          <a:prstGeom prst="cub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দল- ধান ক্ষেতে ব্যহৃত হয়  এমন কয়েকটি প্রযুক্তির নাম লিখ?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২।গম দল-গম ক্ষেতে ব্যবহৃত হয় এমন কয়েকটি প্রযুক্তি নাম লিখ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৩।পাট দল-পাট ক্ষেতে ব্যবহৃত হয় এমন কয়েকটি প্রযুক্তি নাম লিখ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2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221673"/>
            <a:ext cx="4668982" cy="6373092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456218" y="221672"/>
            <a:ext cx="4087090" cy="313932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৬৬নং পাতা দখি-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6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817419" y="0"/>
            <a:ext cx="10016836" cy="5805054"/>
          </a:xfrm>
          <a:prstGeom prst="cloud">
            <a:avLst/>
          </a:prstGeom>
          <a:solidFill>
            <a:schemeClr val="accent5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কৃষিক্ষেএে ব্যবহৃত  প্রযুক্তির ৪ টি উদাহরণ লিখ।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উৎপাদনে কৃষি প্রযুক্তির গুরুত্ব লিখ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5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1025237" y="387927"/>
            <a:ext cx="11042072" cy="5721928"/>
          </a:xfrm>
          <a:prstGeom prst="cube">
            <a:avLst/>
          </a:prstGeom>
          <a:solidFill>
            <a:srgbClr val="00206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কাজ-</a:t>
            </a:r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  ১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কাজে পূ্র্বে ব্যবহৃত এমন ৪টি প্রযুক্তি ও বর্তমানে ব্যবহৃত আধুনিক ৪টি প্রযুক্তির নাম লিখ</a:t>
            </a:r>
            <a:r>
              <a:rPr lang="bn-IN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32509" y="457200"/>
            <a:ext cx="11679382" cy="5417127"/>
          </a:xfrm>
          <a:prstGeom prst="wave">
            <a:avLst>
              <a:gd name="adj1" fmla="val 12500"/>
              <a:gd name="adj2" fmla="val 11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Gulim" panose="020B0600000101010101" pitchFamily="34" charset="-127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Gulim" panose="020B0600000101010101" pitchFamily="34" charset="-127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81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0" y="1039091"/>
            <a:ext cx="10986655" cy="566650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</a:rPr>
              <a:t>ধন্যবাদ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762000" y="900545"/>
            <a:ext cx="11000509" cy="5320146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রাজিব অধিকারী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 নং পৌর মাছখোলা সরকারি প্রাথমিক বিদ্যালয়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 সদর,সাতক্ষীরা ।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0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665018" y="637308"/>
            <a:ext cx="11222182" cy="5943600"/>
          </a:xfrm>
          <a:prstGeom prst="flowChartMultidocumen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I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শ্রেনী- চতুর্থ </a:t>
            </a:r>
          </a:p>
          <a:p>
            <a:pPr algn="ctr"/>
            <a:r>
              <a:rPr lang="bn-I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বিষয়-প্রাথমিক বিজ্ঞান</a:t>
            </a:r>
          </a:p>
          <a:p>
            <a:pPr algn="ctr"/>
            <a:r>
              <a:rPr lang="bn-I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শিরোনাম- আমাদের জীবনে প্রযুক্তি</a:t>
            </a:r>
          </a:p>
          <a:p>
            <a:pPr algn="ctr"/>
            <a:r>
              <a:rPr lang="bn-I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–কৃষিতে প্রযুক্তি </a:t>
            </a:r>
          </a:p>
          <a:p>
            <a:pPr algn="ctr"/>
            <a:r>
              <a:rPr lang="bn-I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(কৃষিক্ষেএে প্রযুক্তি গুরুত্বপূণ ভূমিকা পালন করছে...............ফসল উৎপাদনে সহয়তা করে।)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5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149927" y="942109"/>
            <a:ext cx="9781309" cy="4765964"/>
          </a:xfrm>
          <a:prstGeom prst="round2Same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শিখনফল</a:t>
            </a:r>
          </a:p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১-কৃষিতে প্রযুক্তির ব্যবহার বর্ণনা করতে পারবে।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5" y="1898073"/>
            <a:ext cx="371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990281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33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2038" y="637309"/>
            <a:ext cx="847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কৃষি প্রযুক্তিতে সবচেয়ে আধুনিক একটি প্রযুক্তির ভিডিও দেখিঃ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949075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38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080654" y="900545"/>
            <a:ext cx="10543309" cy="5140036"/>
          </a:xfrm>
          <a:prstGeom prst="snip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9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" y="132918"/>
            <a:ext cx="3700894" cy="2360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74" y="132918"/>
            <a:ext cx="3951117" cy="2360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3" y="3294175"/>
            <a:ext cx="3267101" cy="2521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927" y="2909455"/>
            <a:ext cx="3158837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6"/>
                </a:solidFill>
              </a:rPr>
              <a:t>ড্রামসিডার</a:t>
            </a:r>
            <a:r>
              <a:rPr lang="en-US" sz="4400" dirty="0" smtClean="0">
                <a:solidFill>
                  <a:schemeClr val="accent6"/>
                </a:solidFill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</a:rPr>
              <a:t>মেশিন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1782" y="3089564"/>
            <a:ext cx="271549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4"/>
                </a:solidFill>
              </a:rPr>
              <a:t>ফসল</a:t>
            </a:r>
            <a:r>
              <a:rPr lang="en-US" sz="3600" dirty="0" smtClean="0">
                <a:solidFill>
                  <a:schemeClr val="accent4"/>
                </a:solidFill>
              </a:rPr>
              <a:t> </a:t>
            </a:r>
            <a:r>
              <a:rPr lang="en-US" sz="3600" dirty="0" err="1" smtClean="0">
                <a:solidFill>
                  <a:schemeClr val="accent4"/>
                </a:solidFill>
              </a:rPr>
              <a:t>কাটা</a:t>
            </a:r>
            <a:r>
              <a:rPr lang="en-US" sz="3600" dirty="0" smtClean="0">
                <a:solidFill>
                  <a:schemeClr val="accent4"/>
                </a:solidFill>
              </a:rPr>
              <a:t> </a:t>
            </a:r>
            <a:r>
              <a:rPr lang="en-US" sz="3600" dirty="0" err="1" smtClean="0">
                <a:solidFill>
                  <a:schemeClr val="accent4"/>
                </a:solidFill>
              </a:rPr>
              <a:t>মেশিন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2618" y="5969728"/>
            <a:ext cx="282632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ধান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ঝাড়া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মেশিন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2618" y="568036"/>
            <a:ext cx="2576946" cy="17543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3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1455" y="163704"/>
            <a:ext cx="423949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6"/>
                </a:solidFill>
              </a:rPr>
              <a:t>এসো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</a:rPr>
              <a:t>ছবি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</a:rPr>
              <a:t>দেখি</a:t>
            </a:r>
            <a:r>
              <a:rPr lang="en-US" sz="3200" dirty="0" smtClean="0">
                <a:solidFill>
                  <a:schemeClr val="accent6"/>
                </a:solidFill>
              </a:rPr>
              <a:t>: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39" y="914400"/>
            <a:ext cx="2457793" cy="185660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284" y="1027686"/>
            <a:ext cx="2572109" cy="174331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43" y="914400"/>
            <a:ext cx="2705478" cy="185660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7" y="3795571"/>
            <a:ext cx="2617374" cy="223589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7" y="3290868"/>
            <a:ext cx="38105" cy="27626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284" y="3948546"/>
            <a:ext cx="2572109" cy="20829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1219" y="2951018"/>
            <a:ext cx="248872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ফসল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কাটা</a:t>
            </a:r>
            <a:r>
              <a:rPr lang="en-US" sz="3200" dirty="0" smtClean="0"/>
              <a:t> </a:t>
            </a:r>
            <a:r>
              <a:rPr lang="en-US" sz="2800" dirty="0" err="1" smtClean="0"/>
              <a:t>মেশিন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112326" y="3117272"/>
            <a:ext cx="188421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ট্রাক্টর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337964" y="2951018"/>
            <a:ext cx="227214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সেচপাম্প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92843" y="6359236"/>
            <a:ext cx="257683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ঘাস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নিংড়ানো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মেশিন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337964" y="6317673"/>
            <a:ext cx="2272145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সেচপাম্প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2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191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Gulim</vt:lpstr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45</cp:revision>
  <dcterms:created xsi:type="dcterms:W3CDTF">2020-02-16T03:27:59Z</dcterms:created>
  <dcterms:modified xsi:type="dcterms:W3CDTF">2020-02-18T09:45:21Z</dcterms:modified>
</cp:coreProperties>
</file>