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8" r:id="rId4"/>
    <p:sldId id="269" r:id="rId5"/>
    <p:sldId id="262" r:id="rId6"/>
    <p:sldId id="268" r:id="rId7"/>
    <p:sldId id="260" r:id="rId8"/>
    <p:sldId id="270" r:id="rId9"/>
    <p:sldId id="272" r:id="rId10"/>
    <p:sldId id="266" r:id="rId11"/>
    <p:sldId id="267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78" r:id="rId20"/>
    <p:sldId id="281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84946" autoAdjust="0"/>
  </p:normalViewPr>
  <p:slideViewPr>
    <p:cSldViewPr>
      <p:cViewPr>
        <p:scale>
          <a:sx n="50" d="100"/>
          <a:sy n="50" d="100"/>
        </p:scale>
        <p:origin x="-139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45FE-7771-4DA9-8D3E-999D1A77361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23B9-E18E-46BC-A6D4-6D0E4DA0E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F23B9-E18E-46BC-A6D4-6D0E4DA0E1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F23B9-E18E-46BC-A6D4-6D0E4DA0E1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599" y="0"/>
            <a:ext cx="9372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3429000"/>
            <a:ext cx="3200400" cy="156966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00200"/>
            <a:ext cx="2667000" cy="31242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f15.jpg"/>
          <p:cNvPicPr>
            <a:picLocks noChangeAspect="1"/>
          </p:cNvPicPr>
          <p:nvPr/>
        </p:nvPicPr>
        <p:blipFill>
          <a:blip r:embed="rId3"/>
          <a:srcRect b="7143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990600" y="1143000"/>
            <a:ext cx="1524000" cy="1066800"/>
            <a:chOff x="838200" y="1752600"/>
            <a:chExt cx="2057400" cy="1447800"/>
          </a:xfrm>
        </p:grpSpPr>
        <p:pic>
          <p:nvPicPr>
            <p:cNvPr id="24" name="Picture 23" descr="v3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438400"/>
              <a:ext cx="2057400" cy="762000"/>
            </a:xfrm>
            <a:prstGeom prst="rect">
              <a:avLst/>
            </a:prstGeom>
          </p:spPr>
        </p:pic>
        <p:pic>
          <p:nvPicPr>
            <p:cNvPr id="18" name="Picture 17" descr="m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5000" y="1752600"/>
              <a:ext cx="685800" cy="1219200"/>
            </a:xfrm>
            <a:prstGeom prst="rect">
              <a:avLst/>
            </a:prstGeom>
          </p:spPr>
        </p:pic>
        <p:pic>
          <p:nvPicPr>
            <p:cNvPr id="19" name="Picture 18" descr="m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00" y="1752600"/>
              <a:ext cx="685800" cy="121920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886200" y="1219200"/>
            <a:ext cx="1524000" cy="1143000"/>
            <a:chOff x="838200" y="1752600"/>
            <a:chExt cx="2057400" cy="1447800"/>
          </a:xfrm>
        </p:grpSpPr>
        <p:pic>
          <p:nvPicPr>
            <p:cNvPr id="30" name="Picture 29" descr="v3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438400"/>
              <a:ext cx="2057400" cy="762000"/>
            </a:xfrm>
            <a:prstGeom prst="rect">
              <a:avLst/>
            </a:prstGeom>
          </p:spPr>
        </p:pic>
        <p:pic>
          <p:nvPicPr>
            <p:cNvPr id="31" name="Picture 30" descr="m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5000" y="1752600"/>
              <a:ext cx="685800" cy="1219200"/>
            </a:xfrm>
            <a:prstGeom prst="rect">
              <a:avLst/>
            </a:prstGeom>
          </p:spPr>
        </p:pic>
        <p:pic>
          <p:nvPicPr>
            <p:cNvPr id="32" name="Picture 31" descr="m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00" y="1752600"/>
              <a:ext cx="685800" cy="12192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705600" y="1143000"/>
            <a:ext cx="1524000" cy="1143000"/>
            <a:chOff x="838200" y="1752600"/>
            <a:chExt cx="2057400" cy="1447800"/>
          </a:xfrm>
        </p:grpSpPr>
        <p:pic>
          <p:nvPicPr>
            <p:cNvPr id="34" name="Picture 33" descr="v3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438400"/>
              <a:ext cx="2057400" cy="762000"/>
            </a:xfrm>
            <a:prstGeom prst="rect">
              <a:avLst/>
            </a:prstGeom>
          </p:spPr>
        </p:pic>
        <p:pic>
          <p:nvPicPr>
            <p:cNvPr id="35" name="Picture 34" descr="m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5000" y="1752600"/>
              <a:ext cx="685800" cy="1219200"/>
            </a:xfrm>
            <a:prstGeom prst="rect">
              <a:avLst/>
            </a:prstGeom>
          </p:spPr>
        </p:pic>
        <p:pic>
          <p:nvPicPr>
            <p:cNvPr id="36" name="Picture 35" descr="m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00" y="1752600"/>
              <a:ext cx="685800" cy="12192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343400" y="2743200"/>
            <a:ext cx="4191000" cy="1600200"/>
            <a:chOff x="2438400" y="5029200"/>
            <a:chExt cx="6324600" cy="2133600"/>
          </a:xfrm>
        </p:grpSpPr>
        <p:pic>
          <p:nvPicPr>
            <p:cNvPr id="27" name="Picture 26" descr="v3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5257800"/>
              <a:ext cx="6324600" cy="1905000"/>
            </a:xfrm>
            <a:prstGeom prst="rect">
              <a:avLst/>
            </a:prstGeom>
          </p:spPr>
        </p:pic>
        <p:pic>
          <p:nvPicPr>
            <p:cNvPr id="12" name="Picture 11" descr="m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4200" y="5029200"/>
              <a:ext cx="685800" cy="1219200"/>
            </a:xfrm>
            <a:prstGeom prst="rect">
              <a:avLst/>
            </a:prstGeom>
          </p:spPr>
        </p:pic>
        <p:pic>
          <p:nvPicPr>
            <p:cNvPr id="13" name="Picture 12" descr="m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8600" y="5105400"/>
              <a:ext cx="685800" cy="1219200"/>
            </a:xfrm>
            <a:prstGeom prst="rect">
              <a:avLst/>
            </a:prstGeom>
          </p:spPr>
        </p:pic>
        <p:pic>
          <p:nvPicPr>
            <p:cNvPr id="11" name="Picture 10" descr="m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6800" y="5181600"/>
              <a:ext cx="685800" cy="1219200"/>
            </a:xfrm>
            <a:prstGeom prst="rect">
              <a:avLst/>
            </a:prstGeom>
          </p:spPr>
        </p:pic>
        <p:pic>
          <p:nvPicPr>
            <p:cNvPr id="10" name="Picture 9" descr="m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1200" y="5257800"/>
              <a:ext cx="685800" cy="1219200"/>
            </a:xfrm>
            <a:prstGeom prst="rect">
              <a:avLst/>
            </a:prstGeom>
          </p:spPr>
        </p:pic>
        <p:pic>
          <p:nvPicPr>
            <p:cNvPr id="9" name="Picture 8" descr="m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5181600"/>
              <a:ext cx="685800" cy="1219200"/>
            </a:xfrm>
            <a:prstGeom prst="rect">
              <a:avLst/>
            </a:prstGeom>
          </p:spPr>
        </p:pic>
        <p:pic>
          <p:nvPicPr>
            <p:cNvPr id="8" name="Picture 7" descr="m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1400" y="5029200"/>
              <a:ext cx="685800" cy="1219200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1066800" y="3200400"/>
            <a:ext cx="21336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400" y="1524000"/>
            <a:ext cx="9144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6400" y="1447800"/>
            <a:ext cx="1143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8400" y="5486400"/>
            <a:ext cx="4876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 + ২ + ২ = 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609600"/>
            <a:ext cx="10591800" cy="769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905000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 বার ২ যোগ করলে ৬ হয় ।</a:t>
            </a:r>
          </a:p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 অর্থ হল ২+২+২=৬</a:t>
            </a:r>
          </a:p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 সংক্ষিপ্ত রূপ হল গুণ।</a:t>
            </a:r>
          </a:p>
          <a:p>
            <a:pPr algn="ctr"/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685800"/>
            <a:ext cx="990600" cy="1600200"/>
          </a:xfrm>
          <a:prstGeom prst="rect">
            <a:avLst/>
          </a:prstGeom>
        </p:spPr>
      </p:pic>
      <p:pic>
        <p:nvPicPr>
          <p:cNvPr id="10" name="Picture 9" descr="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685800"/>
            <a:ext cx="990600" cy="1600200"/>
          </a:xfrm>
          <a:prstGeom prst="rect">
            <a:avLst/>
          </a:prstGeom>
        </p:spPr>
      </p:pic>
      <p:pic>
        <p:nvPicPr>
          <p:cNvPr id="11" name="Picture 10" descr="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685800"/>
            <a:ext cx="990600" cy="1600200"/>
          </a:xfrm>
          <a:prstGeom prst="rect">
            <a:avLst/>
          </a:prstGeom>
        </p:spPr>
      </p:pic>
      <p:pic>
        <p:nvPicPr>
          <p:cNvPr id="12" name="Picture 11" descr="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990600" cy="1600200"/>
          </a:xfrm>
          <a:prstGeom prst="rect">
            <a:avLst/>
          </a:prstGeom>
        </p:spPr>
      </p:pic>
      <p:pic>
        <p:nvPicPr>
          <p:cNvPr id="13" name="Picture 12" descr="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533400"/>
            <a:ext cx="990600" cy="1600200"/>
          </a:xfrm>
          <a:prstGeom prst="rect">
            <a:avLst/>
          </a:prstGeom>
        </p:spPr>
      </p:pic>
      <p:pic>
        <p:nvPicPr>
          <p:cNvPr id="14" name="Picture 13" descr="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533400"/>
            <a:ext cx="990600" cy="1600200"/>
          </a:xfrm>
          <a:prstGeom prst="rect">
            <a:avLst/>
          </a:prstGeom>
        </p:spPr>
      </p:pic>
      <p:pic>
        <p:nvPicPr>
          <p:cNvPr id="15" name="Picture 14" descr="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33400"/>
            <a:ext cx="990600" cy="1600200"/>
          </a:xfrm>
          <a:prstGeom prst="rect">
            <a:avLst/>
          </a:prstGeom>
        </p:spPr>
      </p:pic>
      <p:pic>
        <p:nvPicPr>
          <p:cNvPr id="16" name="Picture 15" descr="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609600"/>
            <a:ext cx="990600" cy="1600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62400" y="990600"/>
            <a:ext cx="1295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124200"/>
            <a:ext cx="152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4473714"/>
            <a:ext cx="35052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৪+৪=৮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5486400"/>
            <a:ext cx="39624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২=৮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90800" y="2438400"/>
            <a:ext cx="6324600" cy="1730514"/>
            <a:chOff x="2590800" y="2438400"/>
            <a:chExt cx="6324600" cy="1730514"/>
          </a:xfrm>
        </p:grpSpPr>
        <p:pic>
          <p:nvPicPr>
            <p:cNvPr id="2" name="Picture 1" descr="b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2568714"/>
              <a:ext cx="990600" cy="1600200"/>
            </a:xfrm>
            <a:prstGeom prst="rect">
              <a:avLst/>
            </a:prstGeom>
          </p:spPr>
        </p:pic>
        <p:pic>
          <p:nvPicPr>
            <p:cNvPr id="3" name="Picture 2" descr="b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2492514"/>
              <a:ext cx="990600" cy="1600200"/>
            </a:xfrm>
            <a:prstGeom prst="rect">
              <a:avLst/>
            </a:prstGeom>
          </p:spPr>
        </p:pic>
        <p:pic>
          <p:nvPicPr>
            <p:cNvPr id="4" name="Picture 3" descr="b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600" y="2568714"/>
              <a:ext cx="990600" cy="1600200"/>
            </a:xfrm>
            <a:prstGeom prst="rect">
              <a:avLst/>
            </a:prstGeom>
          </p:spPr>
        </p:pic>
        <p:pic>
          <p:nvPicPr>
            <p:cNvPr id="5" name="Picture 4" descr="b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2492514"/>
              <a:ext cx="990600" cy="1600200"/>
            </a:xfrm>
            <a:prstGeom prst="rect">
              <a:avLst/>
            </a:prstGeom>
          </p:spPr>
        </p:pic>
        <p:pic>
          <p:nvPicPr>
            <p:cNvPr id="6" name="Picture 5" descr="b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600" y="2492514"/>
              <a:ext cx="990600" cy="1600200"/>
            </a:xfrm>
            <a:prstGeom prst="rect">
              <a:avLst/>
            </a:prstGeom>
          </p:spPr>
        </p:pic>
        <p:pic>
          <p:nvPicPr>
            <p:cNvPr id="7" name="Picture 6" descr="b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2492514"/>
              <a:ext cx="990600" cy="1600200"/>
            </a:xfrm>
            <a:prstGeom prst="rect">
              <a:avLst/>
            </a:prstGeom>
          </p:spPr>
        </p:pic>
        <p:pic>
          <p:nvPicPr>
            <p:cNvPr id="8" name="Picture 7" descr="b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800" y="2568714"/>
              <a:ext cx="990600" cy="1600200"/>
            </a:xfrm>
            <a:prstGeom prst="rect">
              <a:avLst/>
            </a:prstGeom>
          </p:spPr>
        </p:pic>
        <p:pic>
          <p:nvPicPr>
            <p:cNvPr id="21" name="Picture 20" descr="b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800" y="2438400"/>
              <a:ext cx="990600" cy="1600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38200" y="3657600"/>
            <a:ext cx="3429000" cy="1447801"/>
            <a:chOff x="838200" y="3657600"/>
            <a:chExt cx="3429000" cy="1447801"/>
          </a:xfrm>
        </p:grpSpPr>
        <p:pic>
          <p:nvPicPr>
            <p:cNvPr id="4" name="Picture 3" descr="g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3657601"/>
              <a:ext cx="838200" cy="1447800"/>
            </a:xfrm>
            <a:prstGeom prst="rect">
              <a:avLst/>
            </a:prstGeom>
          </p:spPr>
        </p:pic>
        <p:pic>
          <p:nvPicPr>
            <p:cNvPr id="5" name="Picture 4" descr="g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3657600"/>
              <a:ext cx="838200" cy="1371601"/>
            </a:xfrm>
            <a:prstGeom prst="rect">
              <a:avLst/>
            </a:prstGeom>
          </p:spPr>
        </p:pic>
        <p:pic>
          <p:nvPicPr>
            <p:cNvPr id="6" name="Picture 5" descr="g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3733800"/>
              <a:ext cx="838200" cy="1371601"/>
            </a:xfrm>
            <a:prstGeom prst="rect">
              <a:avLst/>
            </a:prstGeom>
          </p:spPr>
        </p:pic>
        <p:pic>
          <p:nvPicPr>
            <p:cNvPr id="7" name="Picture 6" descr="g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3733800"/>
              <a:ext cx="838200" cy="137160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85800" y="1981200"/>
            <a:ext cx="3657600" cy="1721224"/>
            <a:chOff x="685800" y="1981200"/>
            <a:chExt cx="3657600" cy="1721224"/>
          </a:xfrm>
        </p:grpSpPr>
        <p:pic>
          <p:nvPicPr>
            <p:cNvPr id="8" name="Picture 7" descr="k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1981200"/>
              <a:ext cx="990600" cy="1568824"/>
            </a:xfrm>
            <a:prstGeom prst="rect">
              <a:avLst/>
            </a:prstGeom>
          </p:spPr>
        </p:pic>
        <p:pic>
          <p:nvPicPr>
            <p:cNvPr id="9" name="Picture 8" descr="k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981200"/>
              <a:ext cx="1066800" cy="1568824"/>
            </a:xfrm>
            <a:prstGeom prst="rect">
              <a:avLst/>
            </a:prstGeom>
          </p:spPr>
        </p:pic>
        <p:pic>
          <p:nvPicPr>
            <p:cNvPr id="10" name="Picture 9" descr="k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2057400"/>
              <a:ext cx="914400" cy="1568824"/>
            </a:xfrm>
            <a:prstGeom prst="rect">
              <a:avLst/>
            </a:prstGeom>
          </p:spPr>
        </p:pic>
        <p:pic>
          <p:nvPicPr>
            <p:cNvPr id="11" name="Picture 10" descr="k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6600" y="2133600"/>
              <a:ext cx="1066800" cy="156882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33400" y="533400"/>
            <a:ext cx="4267200" cy="1295400"/>
            <a:chOff x="533400" y="533400"/>
            <a:chExt cx="4267200" cy="1295400"/>
          </a:xfrm>
        </p:grpSpPr>
        <p:pic>
          <p:nvPicPr>
            <p:cNvPr id="2" name="Picture 1" descr="m5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3800" y="533400"/>
              <a:ext cx="1066800" cy="1295400"/>
            </a:xfrm>
            <a:prstGeom prst="rect">
              <a:avLst/>
            </a:prstGeom>
          </p:spPr>
        </p:pic>
        <p:pic>
          <p:nvPicPr>
            <p:cNvPr id="12" name="Picture 11" descr="m5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533400"/>
              <a:ext cx="1143000" cy="1295400"/>
            </a:xfrm>
            <a:prstGeom prst="rect">
              <a:avLst/>
            </a:prstGeom>
          </p:spPr>
        </p:pic>
        <p:pic>
          <p:nvPicPr>
            <p:cNvPr id="13" name="Picture 12" descr="m5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533400"/>
              <a:ext cx="1066800" cy="1295400"/>
            </a:xfrm>
            <a:prstGeom prst="rect">
              <a:avLst/>
            </a:prstGeom>
          </p:spPr>
        </p:pic>
        <p:pic>
          <p:nvPicPr>
            <p:cNvPr id="14" name="Picture 13" descr="m5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533400"/>
              <a:ext cx="990600" cy="1295400"/>
            </a:xfrm>
            <a:prstGeom prst="rect">
              <a:avLst/>
            </a:prstGeom>
          </p:spPr>
        </p:pic>
      </p:grpSp>
      <p:sp>
        <p:nvSpPr>
          <p:cNvPr id="15" name="Right Arrow 14"/>
          <p:cNvSpPr/>
          <p:nvPr/>
        </p:nvSpPr>
        <p:spPr>
          <a:xfrm>
            <a:off x="5105400" y="1143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724400" y="2895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flipV="1">
            <a:off x="4724400" y="43434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1219200"/>
            <a:ext cx="2286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৪+৪+৪=১২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2817674"/>
            <a:ext cx="220980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 কে ৩ বার যোগ করলে ১২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5791200"/>
            <a:ext cx="70104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আবার ৪ কে ৩ দ্বারা গুণ করলে ১২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152400"/>
            <a:ext cx="76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0" dirty="0" smtClean="0"/>
              <a:t>}</a:t>
            </a:r>
            <a:endParaRPr lang="en-US" sz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62000" y="1447800"/>
            <a:ext cx="2971800" cy="1752600"/>
            <a:chOff x="762000" y="1447800"/>
            <a:chExt cx="2971800" cy="1752600"/>
          </a:xfrm>
        </p:grpSpPr>
        <p:pic>
          <p:nvPicPr>
            <p:cNvPr id="5" name="Picture 4" descr="c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600200"/>
              <a:ext cx="914400" cy="1600200"/>
            </a:xfrm>
            <a:prstGeom prst="rect">
              <a:avLst/>
            </a:prstGeom>
          </p:spPr>
        </p:pic>
        <p:pic>
          <p:nvPicPr>
            <p:cNvPr id="6" name="Picture 5" descr="c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0" y="1524000"/>
              <a:ext cx="914400" cy="1600200"/>
            </a:xfrm>
            <a:prstGeom prst="rect">
              <a:avLst/>
            </a:prstGeom>
          </p:spPr>
        </p:pic>
        <p:pic>
          <p:nvPicPr>
            <p:cNvPr id="7" name="Picture 6" descr="c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447800"/>
              <a:ext cx="914400" cy="16002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28600" y="152400"/>
            <a:ext cx="3891455" cy="1295400"/>
            <a:chOff x="228600" y="152400"/>
            <a:chExt cx="3891455" cy="1295400"/>
          </a:xfrm>
        </p:grpSpPr>
        <p:pic>
          <p:nvPicPr>
            <p:cNvPr id="3" name="Picture 2" descr="p7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152400"/>
              <a:ext cx="1681655" cy="1219200"/>
            </a:xfrm>
            <a:prstGeom prst="rect">
              <a:avLst/>
            </a:prstGeom>
          </p:spPr>
        </p:pic>
        <p:pic>
          <p:nvPicPr>
            <p:cNvPr id="8" name="Picture 7" descr="p7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52400"/>
              <a:ext cx="1681655" cy="1219200"/>
            </a:xfrm>
            <a:prstGeom prst="rect">
              <a:avLst/>
            </a:prstGeom>
          </p:spPr>
        </p:pic>
        <p:pic>
          <p:nvPicPr>
            <p:cNvPr id="9" name="Picture 8" descr="p7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228600"/>
              <a:ext cx="1681655" cy="121920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0" y="3200400"/>
            <a:ext cx="5105399" cy="1143000"/>
            <a:chOff x="0" y="3200400"/>
            <a:chExt cx="5105399" cy="1143000"/>
          </a:xfrm>
        </p:grpSpPr>
        <p:pic>
          <p:nvPicPr>
            <p:cNvPr id="4" name="Picture 3" descr="c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00400"/>
              <a:ext cx="1828799" cy="1143000"/>
            </a:xfrm>
            <a:prstGeom prst="rect">
              <a:avLst/>
            </a:prstGeom>
          </p:spPr>
        </p:pic>
        <p:pic>
          <p:nvPicPr>
            <p:cNvPr id="10" name="Picture 9" descr="c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3200400"/>
              <a:ext cx="1828799" cy="1143000"/>
            </a:xfrm>
            <a:prstGeom prst="rect">
              <a:avLst/>
            </a:prstGeom>
          </p:spPr>
        </p:pic>
        <p:pic>
          <p:nvPicPr>
            <p:cNvPr id="11" name="Picture 10" descr="c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3200400"/>
              <a:ext cx="1828799" cy="1143000"/>
            </a:xfrm>
            <a:prstGeom prst="rect">
              <a:avLst/>
            </a:prstGeom>
          </p:spPr>
        </p:pic>
      </p:grpSp>
      <p:sp>
        <p:nvSpPr>
          <p:cNvPr id="12" name="Right Arrow 11"/>
          <p:cNvSpPr/>
          <p:nvPr/>
        </p:nvSpPr>
        <p:spPr>
          <a:xfrm>
            <a:off x="4419600" y="685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95800" y="22860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V="1">
            <a:off x="5181600" y="3733800"/>
            <a:ext cx="609600" cy="304800"/>
          </a:xfrm>
          <a:prstGeom prst="rightArrow">
            <a:avLst>
              <a:gd name="adj1" fmla="val 50000"/>
              <a:gd name="adj2" fmla="val 42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8800" y="609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৩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21336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34290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1219200"/>
            <a:ext cx="24384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৩+৩+৩+৩=১২</a:t>
            </a: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৪=১২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1000" y="4419600"/>
            <a:ext cx="4800600" cy="1066801"/>
            <a:chOff x="381000" y="4419600"/>
            <a:chExt cx="4800600" cy="1066801"/>
          </a:xfrm>
        </p:grpSpPr>
        <p:pic>
          <p:nvPicPr>
            <p:cNvPr id="21" name="Picture 20" descr="m1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1400" y="4495800"/>
              <a:ext cx="1600200" cy="990601"/>
            </a:xfrm>
            <a:prstGeom prst="rect">
              <a:avLst/>
            </a:prstGeom>
          </p:spPr>
        </p:pic>
        <p:pic>
          <p:nvPicPr>
            <p:cNvPr id="22" name="Picture 21" descr="m1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0" y="4419600"/>
              <a:ext cx="1600200" cy="990601"/>
            </a:xfrm>
            <a:prstGeom prst="rect">
              <a:avLst/>
            </a:prstGeom>
          </p:spPr>
        </p:pic>
        <p:pic>
          <p:nvPicPr>
            <p:cNvPr id="23" name="Picture 22" descr="m1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4419600"/>
              <a:ext cx="1600200" cy="990601"/>
            </a:xfrm>
            <a:prstGeom prst="rect">
              <a:avLst/>
            </a:prstGeom>
          </p:spPr>
        </p:pic>
      </p:grpSp>
      <p:sp>
        <p:nvSpPr>
          <p:cNvPr id="24" name="Right Arrow 23"/>
          <p:cNvSpPr/>
          <p:nvPr/>
        </p:nvSpPr>
        <p:spPr>
          <a:xfrm>
            <a:off x="5562600" y="49530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48400" y="47244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5486400"/>
            <a:ext cx="70104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 কে ৪ বার যোগ করলে ১২ হয়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আবার ৩ কে ৪ দ্বারা গুণ করলে ১২ হয়।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7" grpId="0"/>
      <p:bldP spid="18" grpId="0"/>
      <p:bldP spid="19" grpId="0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219200"/>
            <a:ext cx="5867400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২+২+২=৬</a:t>
            </a:r>
          </a:p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অর্থাৎ 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২=৬</a:t>
            </a:r>
          </a:p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৩+৩+৩+৩=১২</a:t>
            </a:r>
          </a:p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অর্থাৎ ৩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৪=১২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447800"/>
            <a:ext cx="60198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যোগ গুলোকে গুণে পরিণত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04800"/>
            <a:ext cx="4953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438400"/>
            <a:ext cx="22860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 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352800"/>
            <a:ext cx="34290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২+২+২=৬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৩+৩+৩=৯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৪+৪+৪=১২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৫+৫=১০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286001"/>
            <a:ext cx="16764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খ দল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3505200"/>
            <a:ext cx="396240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৪+৪=৮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৩+৩+৩+৩=১২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২+২+২+২=৮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6019800"/>
            <a:ext cx="7239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যেমন ২+২+২=৬ হবে 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৩=৬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09600"/>
            <a:ext cx="9524999" cy="815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1295400"/>
            <a:ext cx="5029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352800"/>
            <a:ext cx="57912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৩=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২=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16.jpg"/>
          <p:cNvPicPr>
            <a:picLocks noChangeAspect="1"/>
          </p:cNvPicPr>
          <p:nvPr/>
        </p:nvPicPr>
        <p:blipFill>
          <a:blip r:embed="rId2"/>
          <a:srcRect b="9480"/>
          <a:stretch>
            <a:fillRect/>
          </a:stretch>
        </p:blipFill>
        <p:spPr>
          <a:xfrm>
            <a:off x="0" y="-762000"/>
            <a:ext cx="9144000" cy="883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2209800"/>
            <a:ext cx="5257800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তোমার গণিত       বইয়ের ৩৭ </a:t>
            </a:r>
          </a:p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পৃষ্ঠা বের কর।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1371600"/>
            <a:ext cx="3276600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048000"/>
            <a:ext cx="4495800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৪=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৪=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৩=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-182526"/>
            <a:ext cx="10287000" cy="8031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1219200"/>
            <a:ext cx="55626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2895600"/>
            <a:ext cx="495300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শাহানা আফরোজ প্রধান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তেপুকুরিয়া স প্রা বি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উপজেলাঃ বোদা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জেলাঃ পঞ্চগড়।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6.jpg"/>
          <p:cNvPicPr>
            <a:picLocks noChangeAspect="1"/>
          </p:cNvPicPr>
          <p:nvPr/>
        </p:nvPicPr>
        <p:blipFill>
          <a:blip r:embed="rId3"/>
          <a:srcRect l="15926" t="22222" r="11481" b="15556"/>
          <a:stretch>
            <a:fillRect/>
          </a:stretch>
        </p:blipFill>
        <p:spPr>
          <a:xfrm>
            <a:off x="681681" y="3124200"/>
            <a:ext cx="2594919" cy="32004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0"/>
            <a:ext cx="9448800" cy="77524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1143000"/>
            <a:ext cx="4648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048000"/>
            <a:ext cx="57150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৪=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২=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৬=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3400"/>
            <a:ext cx="9144000" cy="739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200" y="2895600"/>
            <a:ext cx="2133600" cy="101566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vvvvvvvvv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1524000"/>
            <a:ext cx="2743200" cy="2895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1683603"/>
            <a:ext cx="5105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797076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দ্বিতীয়		সময়ঃ ৪০ মিনিট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	তারিখঃ১৫/০২/২০২০খ্রি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 গুণ 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 গুণের ধারণা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9601199" cy="723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219200"/>
            <a:ext cx="57150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48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১২১ উপকরণ ব্যবহার করে গুণ করতে পারবে ।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479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1300" dirty="0" smtClean="0">
                <a:solidFill>
                  <a:srgbClr val="00B050"/>
                </a:solidFill>
              </a:rPr>
              <a:t>×</a:t>
            </a:r>
            <a:endParaRPr lang="en-US" sz="41300" dirty="0">
              <a:solidFill>
                <a:srgbClr val="00B050"/>
              </a:solidFill>
            </a:endParaRPr>
          </a:p>
        </p:txBody>
      </p:sp>
      <p:pic>
        <p:nvPicPr>
          <p:cNvPr id="4" name="Picture 3" descr="f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228600"/>
            <a:ext cx="10210800" cy="746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2209800"/>
            <a:ext cx="47244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এই চিহ্নকে গুণ চিহ্ন বলে।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447800"/>
            <a:ext cx="7391400" cy="3631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 আমরা শিখব গুণ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25908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পর্যায়ে কিছু বাস্তব উপকরণ (যেমন কাঠি,মার্বেল,পাথর,পাতা) ব্যাবহার করে গুণের ধারনা দেওয়ার চেষ্টা করব।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15.jpg"/>
          <p:cNvPicPr>
            <a:picLocks noChangeAspect="1"/>
          </p:cNvPicPr>
          <p:nvPr/>
        </p:nvPicPr>
        <p:blipFill>
          <a:blip r:embed="rId2"/>
          <a:srcRect b="5882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43000" y="762000"/>
            <a:ext cx="2362200" cy="2286000"/>
            <a:chOff x="914400" y="381000"/>
            <a:chExt cx="2667000" cy="2286000"/>
          </a:xfrm>
        </p:grpSpPr>
        <p:pic>
          <p:nvPicPr>
            <p:cNvPr id="2" name="Picture 1" descr="c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447800"/>
              <a:ext cx="2590800" cy="1219200"/>
            </a:xfrm>
            <a:prstGeom prst="rect">
              <a:avLst/>
            </a:prstGeom>
          </p:spPr>
        </p:pic>
        <p:pic>
          <p:nvPicPr>
            <p:cNvPr id="6" name="Picture 5" descr="c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81000"/>
              <a:ext cx="2514600" cy="12954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838200" y="4038600"/>
            <a:ext cx="7239000" cy="2057400"/>
            <a:chOff x="838200" y="3505200"/>
            <a:chExt cx="7239000" cy="2057400"/>
          </a:xfrm>
        </p:grpSpPr>
        <p:pic>
          <p:nvPicPr>
            <p:cNvPr id="7" name="Picture 6" descr="c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505200"/>
              <a:ext cx="2298032" cy="1828800"/>
            </a:xfrm>
            <a:prstGeom prst="rect">
              <a:avLst/>
            </a:prstGeom>
          </p:spPr>
        </p:pic>
        <p:pic>
          <p:nvPicPr>
            <p:cNvPr id="8" name="Picture 7" descr="c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3657600"/>
              <a:ext cx="1905000" cy="1905000"/>
            </a:xfrm>
            <a:prstGeom prst="rect">
              <a:avLst/>
            </a:prstGeom>
          </p:spPr>
        </p:pic>
        <p:pic>
          <p:nvPicPr>
            <p:cNvPr id="9" name="Picture 8" descr="c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3657600"/>
              <a:ext cx="1905000" cy="1676400"/>
            </a:xfrm>
            <a:prstGeom prst="rect">
              <a:avLst/>
            </a:prstGeom>
          </p:spPr>
        </p:pic>
        <p:pic>
          <p:nvPicPr>
            <p:cNvPr id="10" name="Picture 9" descr="c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3581400"/>
              <a:ext cx="1828800" cy="17526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172200" y="838200"/>
            <a:ext cx="2209800" cy="2286000"/>
            <a:chOff x="5867400" y="228600"/>
            <a:chExt cx="2514600" cy="2286000"/>
          </a:xfrm>
        </p:grpSpPr>
        <p:pic>
          <p:nvPicPr>
            <p:cNvPr id="11" name="Picture 10" descr="c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3600" y="1219200"/>
              <a:ext cx="2362200" cy="1295400"/>
            </a:xfrm>
            <a:prstGeom prst="rect">
              <a:avLst/>
            </a:prstGeom>
          </p:spPr>
        </p:pic>
        <p:pic>
          <p:nvPicPr>
            <p:cNvPr id="12" name="Picture 11" descr="c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400" y="228600"/>
              <a:ext cx="2514600" cy="12954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114800" y="1501914"/>
            <a:ext cx="1447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3406914"/>
            <a:ext cx="1981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0" y="-1295400"/>
            <a:ext cx="14173200" cy="9630347"/>
          </a:xfrm>
          <a:prstGeom prst="rect">
            <a:avLst/>
          </a:prstGeom>
        </p:spPr>
      </p:pic>
      <p:pic>
        <p:nvPicPr>
          <p:cNvPr id="2" name="Picture 1" descr="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14400"/>
            <a:ext cx="990600" cy="1371600"/>
          </a:xfrm>
          <a:prstGeom prst="rect">
            <a:avLst/>
          </a:prstGeom>
        </p:spPr>
      </p:pic>
      <p:pic>
        <p:nvPicPr>
          <p:cNvPr id="3" name="Picture 2" descr="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914399"/>
            <a:ext cx="990600" cy="1371599"/>
          </a:xfrm>
          <a:prstGeom prst="rect">
            <a:avLst/>
          </a:prstGeom>
        </p:spPr>
      </p:pic>
      <p:pic>
        <p:nvPicPr>
          <p:cNvPr id="4" name="Picture 3" descr="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162300"/>
            <a:ext cx="1301184" cy="1524000"/>
          </a:xfrm>
          <a:prstGeom prst="rect">
            <a:avLst/>
          </a:prstGeom>
        </p:spPr>
      </p:pic>
      <p:pic>
        <p:nvPicPr>
          <p:cNvPr id="5" name="Picture 4" descr="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3200400"/>
            <a:ext cx="1219200" cy="1447800"/>
          </a:xfrm>
          <a:prstGeom prst="rect">
            <a:avLst/>
          </a:prstGeom>
        </p:spPr>
      </p:pic>
      <p:pic>
        <p:nvPicPr>
          <p:cNvPr id="6" name="Picture 5" descr="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990" y="3200400"/>
            <a:ext cx="1072924" cy="1447800"/>
          </a:xfrm>
          <a:prstGeom prst="rect">
            <a:avLst/>
          </a:prstGeom>
        </p:spPr>
      </p:pic>
      <p:pic>
        <p:nvPicPr>
          <p:cNvPr id="7" name="Picture 6" descr="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343" y="3200908"/>
            <a:ext cx="1147763" cy="1446784"/>
          </a:xfrm>
          <a:prstGeom prst="rect">
            <a:avLst/>
          </a:prstGeom>
        </p:spPr>
      </p:pic>
      <p:pic>
        <p:nvPicPr>
          <p:cNvPr id="9" name="Picture 8" descr="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135" y="3162300"/>
            <a:ext cx="1225324" cy="1524000"/>
          </a:xfrm>
          <a:prstGeom prst="rect">
            <a:avLst/>
          </a:prstGeom>
        </p:spPr>
      </p:pic>
      <p:pic>
        <p:nvPicPr>
          <p:cNvPr id="10" name="Picture 9" descr="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68" y="3162300"/>
            <a:ext cx="1072583" cy="1524000"/>
          </a:xfrm>
          <a:prstGeom prst="rect">
            <a:avLst/>
          </a:prstGeom>
        </p:spPr>
      </p:pic>
      <p:pic>
        <p:nvPicPr>
          <p:cNvPr id="11" name="Picture 10" descr="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990600"/>
            <a:ext cx="990600" cy="1371600"/>
          </a:xfrm>
          <a:prstGeom prst="rect">
            <a:avLst/>
          </a:prstGeom>
        </p:spPr>
      </p:pic>
      <p:pic>
        <p:nvPicPr>
          <p:cNvPr id="13" name="Picture 12" descr="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90600"/>
            <a:ext cx="954156" cy="1371599"/>
          </a:xfrm>
          <a:prstGeom prst="rect">
            <a:avLst/>
          </a:prstGeom>
        </p:spPr>
      </p:pic>
      <p:pic>
        <p:nvPicPr>
          <p:cNvPr id="14" name="Picture 13" descr="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066800"/>
            <a:ext cx="843983" cy="1295400"/>
          </a:xfrm>
          <a:prstGeom prst="rect">
            <a:avLst/>
          </a:prstGeom>
        </p:spPr>
      </p:pic>
      <p:pic>
        <p:nvPicPr>
          <p:cNvPr id="15" name="Picture 14" descr="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417" y="1066800"/>
            <a:ext cx="843983" cy="12953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7400" y="1219200"/>
            <a:ext cx="1447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1371600"/>
            <a:ext cx="1066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559314"/>
            <a:ext cx="1828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5276671"/>
            <a:ext cx="76200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দুটি করে মোট কতটি আপেল হলো?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 বার করে দুটি মোট ৬টি আপেল হল।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241</Words>
  <Application>Microsoft Office PowerPoint</Application>
  <PresentationFormat>On-screen Show (4:3)</PresentationFormat>
  <Paragraphs>81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Magura Prodhan Para</dc:creator>
  <cp:lastModifiedBy>Windows User</cp:lastModifiedBy>
  <cp:revision>120</cp:revision>
  <dcterms:created xsi:type="dcterms:W3CDTF">2006-08-16T00:00:00Z</dcterms:created>
  <dcterms:modified xsi:type="dcterms:W3CDTF">2020-02-18T06:24:17Z</dcterms:modified>
</cp:coreProperties>
</file>