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1D6E-A470-4F5F-BDDA-486E809C90E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95DFA-BAEE-4192-A6C3-9CCA7B44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5DFA-BAEE-4192-A6C3-9CCA7B446D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5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1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3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7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7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8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4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6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329"/>
            <a:ext cx="9144000" cy="5607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সবাইকে শুভেচ্ছা জানাচ্ছি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লিফট পাম্পের কার্য প্রণালী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993813"/>
            <a:ext cx="9144000" cy="14465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একটি ভিডিও চিত্রের মাধ্যমে </a:t>
            </a:r>
          </a:p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লিফট পাম্প কিভাবে কাজ করে তা দেখি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rmAutofit fontScale="90000"/>
          </a:bodyPr>
          <a:lstStyle/>
          <a:p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লিফট পাম্পের ব্যবহার 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dri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9718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ru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71600"/>
            <a:ext cx="25908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419" y="1371600"/>
            <a:ext cx="31242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138" y="588850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 পানি সংগ্রহে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399" y="5896671"/>
            <a:ext cx="2092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সেচ কাজে </a:t>
            </a:r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0200" y="5943600"/>
            <a:ext cx="2807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ড্রাম থেকে তেল সংগ্রহে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713075">
            <a:off x="210276" y="3308740"/>
            <a:ext cx="88843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লিফট পাম্প কিভাবে </a:t>
            </a:r>
          </a:p>
          <a:p>
            <a:pPr algn="ctr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 করে তা ব্যাখ্যা কর </a:t>
            </a:r>
            <a:endParaRPr lang="en-US" sz="6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bn-BD" sz="115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20684361">
            <a:off x="678759" y="3498335"/>
            <a:ext cx="7786481" cy="17543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 লিফট পাম্পের চিত্র এঁকে এর বিভিন্ন অংশ চিহ্নিত কর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60"/>
            <a:ext cx="84582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_02_bg_0401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29410"/>
            <a:ext cx="8458200" cy="469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91600" cy="8740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SG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SG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মজিদ</a:t>
            </a:r>
            <a:endParaRPr lang="bn-BD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en-SG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সূতী</a:t>
            </a:r>
            <a:r>
              <a:rPr lang="en-SG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এইচ.এস.এস</a:t>
            </a:r>
            <a:r>
              <a:rPr lang="en-SG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en-SG" dirty="0" err="1">
                <a:latin typeface="NikoshBAN" pitchFamily="2" charset="0"/>
                <a:cs typeface="NikoshBAN" pitchFamily="2" charset="0"/>
              </a:rPr>
              <a:t>গোপালপুর,টাংগাইল</a:t>
            </a:r>
            <a:r>
              <a:rPr lang="en-SG" dirty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অষ্টম শ্রেণি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  সাধারণ বিজ্ঞান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সময়-50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 তারিখ-18/02/2020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Email:majidkhandaker@gmail.com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7017E-415D-4F11-ADDD-36A08708040B}"/>
              </a:ext>
            </a:extLst>
          </p:cNvPr>
          <p:cNvSpPr/>
          <p:nvPr/>
        </p:nvSpPr>
        <p:spPr>
          <a:xfrm>
            <a:off x="152400" y="3276600"/>
            <a:ext cx="899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একটি ভিডিও চিত্র দেখি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23952"/>
              </p:ext>
            </p:extLst>
          </p:nvPr>
        </p:nvGraphicFramePr>
        <p:xfrm>
          <a:off x="2863850" y="3184525"/>
          <a:ext cx="34178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ackager Shell Object" showAsIcon="1" r:id="rId3" imgW="3417840" imgH="488520" progId="Package">
                  <p:embed/>
                </p:oleObj>
              </mc:Choice>
              <mc:Fallback>
                <p:oleObj name="Packager Shell Object" showAsIcon="1" r:id="rId3" imgW="341784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84525"/>
                        <a:ext cx="34178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417638"/>
          </a:xfrm>
        </p:spPr>
        <p:txBody>
          <a:bodyPr>
            <a:no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 প্রক্রিয়ায় তেল / তরল পদার্থ সংগ্রহ করা সুবিধাজনক? 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rum.jpg"/>
          <p:cNvPicPr>
            <a:picLocks noChangeAspect="1"/>
          </p:cNvPicPr>
          <p:nvPr/>
        </p:nvPicPr>
        <p:blipFill>
          <a:blip r:embed="rId2"/>
          <a:srcRect l="50000" t="3333"/>
          <a:stretch>
            <a:fillRect/>
          </a:stretch>
        </p:blipFill>
        <p:spPr>
          <a:xfrm>
            <a:off x="5410200" y="1828800"/>
            <a:ext cx="2362200" cy="4419600"/>
          </a:xfrm>
          <a:prstGeom prst="rect">
            <a:avLst/>
          </a:prstGeom>
        </p:spPr>
      </p:pic>
      <p:pic>
        <p:nvPicPr>
          <p:cNvPr id="4" name="Picture 3" descr="3284153-oil-drum-spilling-oil.jpg"/>
          <p:cNvPicPr>
            <a:picLocks noChangeAspect="1"/>
          </p:cNvPicPr>
          <p:nvPr/>
        </p:nvPicPr>
        <p:blipFill>
          <a:blip r:embed="rId3"/>
          <a:srcRect l="30304" t="4054" r="11733" b="27150"/>
          <a:stretch>
            <a:fillRect/>
          </a:stretch>
        </p:blipFill>
        <p:spPr>
          <a:xfrm>
            <a:off x="1066800" y="1981200"/>
            <a:ext cx="3412671" cy="3048000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685800" y="4876800"/>
            <a:ext cx="3124200" cy="1981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1905000" y="4495800"/>
            <a:ext cx="457200" cy="1295400"/>
          </a:xfrm>
          <a:prstGeom prst="wav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219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এভাবে?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295400"/>
            <a:ext cx="2715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নাকি এভাবে?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6" grpId="1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mps.jpg"/>
          <p:cNvPicPr>
            <a:picLocks noChangeAspect="1"/>
          </p:cNvPicPr>
          <p:nvPr/>
        </p:nvPicPr>
        <p:blipFill>
          <a:blip r:embed="rId2"/>
          <a:srcRect l="7566" r="19296"/>
          <a:stretch>
            <a:fillRect/>
          </a:stretch>
        </p:blipFill>
        <p:spPr>
          <a:xfrm>
            <a:off x="4495800" y="761999"/>
            <a:ext cx="3962400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wsci_04_img0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790134"/>
            <a:ext cx="3581401" cy="4543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86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 কী দেখতে পেলে?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115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be-w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3530600" cy="4322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18433455">
            <a:off x="369307" y="2347462"/>
            <a:ext cx="41302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 যন্ত্র </a:t>
            </a:r>
          </a:p>
          <a:p>
            <a:pPr algn="ctr"/>
            <a:r>
              <a:rPr lang="bn-BD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লিফট পাম্প 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9144000" cy="17373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bn-BD" sz="5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১।লিফট পাম্পকে সংজ্ঞায়িত করতে পারবে</a:t>
            </a:r>
          </a:p>
          <a:p>
            <a:pPr algn="l"/>
            <a:r>
              <a:rPr lang="bn-BD" sz="5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২।লিফট পাম্পের গঠন প্রণালী বর্ণনা  করতে পারবে।</a:t>
            </a:r>
          </a:p>
          <a:p>
            <a:pPr algn="l"/>
            <a:r>
              <a:rPr lang="bn-BD" sz="5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লিফট পাম্পের কার্য প্রণালী বর্ণনা  করতে পারবে।</a:t>
            </a:r>
          </a:p>
          <a:p>
            <a:pPr algn="l"/>
            <a:r>
              <a:rPr lang="bn-BD" sz="5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লিফট পাম্পের ব্যবহার বর্ণনা  করতে পারবে।</a:t>
            </a:r>
            <a:endParaRPr lang="en-US" sz="5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858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একটি ভিডিও চিত্রের মাধ্যমে</a:t>
            </a:r>
          </a:p>
          <a:p>
            <a:pPr algn="ctr"/>
            <a:r>
              <a:rPr lang="bn-BD" sz="6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লিফট পাম্প কী তা দেখি </a:t>
            </a:r>
            <a:endParaRPr 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72144"/>
              </p:ext>
            </p:extLst>
          </p:nvPr>
        </p:nvGraphicFramePr>
        <p:xfrm>
          <a:off x="4216437" y="43434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37" y="43434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লিফট পাম্পের গঠন প্রণালী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78880" y="1828800"/>
            <a:ext cx="1066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440" y="367284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402336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82640" y="6096000"/>
            <a:ext cx="853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56960" y="4693920"/>
            <a:ext cx="853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8080" y="1524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হাতল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333756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পিস্টন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1360" y="374904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ভালভ 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33160" y="3124200"/>
            <a:ext cx="80772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3640" y="2667000"/>
            <a:ext cx="65532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40880" y="4434840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ভালভ 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V</a:t>
            </a:r>
            <a:r>
              <a:rPr lang="bn-BD" sz="3200" baseline="-25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8040" y="280416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ব্যারেল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9920" y="2362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নির্গমণ নল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573024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pump art.gif"/>
          <p:cNvPicPr>
            <a:picLocks noChangeAspect="1"/>
          </p:cNvPicPr>
          <p:nvPr/>
        </p:nvPicPr>
        <p:blipFill>
          <a:blip r:embed="rId2"/>
          <a:srcRect l="4498" t="63771" r="27798" b="9859"/>
          <a:stretch>
            <a:fillRect/>
          </a:stretch>
        </p:blipFill>
        <p:spPr>
          <a:xfrm>
            <a:off x="152400" y="4693920"/>
            <a:ext cx="3440907" cy="1493520"/>
          </a:xfrm>
          <a:prstGeom prst="rect">
            <a:avLst/>
          </a:prstGeom>
        </p:spPr>
      </p:pic>
      <p:pic>
        <p:nvPicPr>
          <p:cNvPr id="30" name="Picture 29" descr="pump art.gif"/>
          <p:cNvPicPr>
            <a:picLocks noChangeAspect="1"/>
          </p:cNvPicPr>
          <p:nvPr/>
        </p:nvPicPr>
        <p:blipFill>
          <a:blip r:embed="rId2"/>
          <a:srcRect l="4498" t="18835" r="27798" b="34076"/>
          <a:stretch>
            <a:fillRect/>
          </a:stretch>
        </p:blipFill>
        <p:spPr>
          <a:xfrm>
            <a:off x="152400" y="2118360"/>
            <a:ext cx="3440907" cy="2667000"/>
          </a:xfrm>
          <a:prstGeom prst="rect">
            <a:avLst/>
          </a:prstGeom>
        </p:spPr>
      </p:pic>
      <p:pic>
        <p:nvPicPr>
          <p:cNvPr id="31" name="Picture 30" descr="pump art.gif"/>
          <p:cNvPicPr>
            <a:picLocks noChangeAspect="1"/>
          </p:cNvPicPr>
          <p:nvPr/>
        </p:nvPicPr>
        <p:blipFill>
          <a:blip r:embed="rId2"/>
          <a:srcRect l="4498" r="27798" b="81165"/>
          <a:stretch>
            <a:fillRect/>
          </a:stretch>
        </p:blipFill>
        <p:spPr>
          <a:xfrm>
            <a:off x="152400" y="1066800"/>
            <a:ext cx="344090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18" grpId="0"/>
      <p:bldP spid="22" grpId="0"/>
      <p:bldP spid="24" grpId="0"/>
      <p:bldP spid="26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183</Words>
  <Application>Microsoft Office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Organic</vt:lpstr>
      <vt:lpstr>Package</vt:lpstr>
      <vt:lpstr>PowerPoint Presentation</vt:lpstr>
      <vt:lpstr>PowerPoint Presentation</vt:lpstr>
      <vt:lpstr>PowerPoint Presentation</vt:lpstr>
      <vt:lpstr>কোন প্রক্রিয়ায় তেল / তরল পদার্থ সংগ্রহ করা সুবিধাজনক? </vt:lpstr>
      <vt:lpstr>PowerPoint Presentation</vt:lpstr>
      <vt:lpstr>আজকের পাঠ </vt:lpstr>
      <vt:lpstr>শিখন ফল</vt:lpstr>
      <vt:lpstr>PowerPoint Presentation</vt:lpstr>
      <vt:lpstr>লিফট পাম্পের গঠন প্রণালী</vt:lpstr>
      <vt:lpstr>লিফট পাম্পের কার্য প্রণালী</vt:lpstr>
      <vt:lpstr>  লিফট পাম্পের ব্যবহার   </vt:lpstr>
      <vt:lpstr>দলীয়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teacher</cp:lastModifiedBy>
  <cp:revision>36</cp:revision>
  <dcterms:created xsi:type="dcterms:W3CDTF">2006-08-16T00:00:00Z</dcterms:created>
  <dcterms:modified xsi:type="dcterms:W3CDTF">2020-02-18T07:07:39Z</dcterms:modified>
</cp:coreProperties>
</file>