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0" r:id="rId3"/>
    <p:sldId id="270" r:id="rId4"/>
    <p:sldId id="259" r:id="rId5"/>
    <p:sldId id="261" r:id="rId6"/>
    <p:sldId id="258" r:id="rId7"/>
    <p:sldId id="257" r:id="rId8"/>
    <p:sldId id="262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A3FE-3945-4346-A731-334472613857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9A87-B3C0-4119-93B2-F7D24C63C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9A87-B3C0-4119-93B2-F7D24C63C5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com\Pictures\Renewable%20and%20Non-Renewable%20Sources%20of%20Energy_1.asf" TargetMode="Externa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flower-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7315200" cy="4878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0"/>
            <a:ext cx="73152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    </a:t>
            </a:r>
            <a:r>
              <a:rPr lang="en-US" sz="9600" dirty="0" smtClean="0">
                <a:solidFill>
                  <a:srgbClr val="00B050"/>
                </a:solidFill>
              </a:rPr>
              <a:t>welcome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264989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8049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Write to major problems on non</a:t>
            </a:r>
          </a:p>
          <a:p>
            <a:r>
              <a:rPr lang="en-US" sz="4400" dirty="0" smtClean="0"/>
              <a:t>     </a:t>
            </a:r>
            <a:r>
              <a:rPr lang="en-US" sz="4400" dirty="0" err="1" smtClean="0"/>
              <a:t>rerewable</a:t>
            </a:r>
            <a:r>
              <a:rPr lang="en-US" sz="4400" dirty="0" smtClean="0"/>
              <a:t> sources of energy.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667001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Ans</a:t>
            </a:r>
            <a:r>
              <a:rPr lang="en-US" sz="4000" dirty="0" smtClean="0"/>
              <a:t>: </a:t>
            </a:r>
            <a:r>
              <a:rPr lang="en-US" sz="4000" dirty="0" err="1" smtClean="0"/>
              <a:t>Fastly</a:t>
            </a:r>
            <a:r>
              <a:rPr lang="en-US" sz="4000" dirty="0" smtClean="0"/>
              <a:t>,  Non renewable sources of energy are limited.</a:t>
            </a:r>
          </a:p>
          <a:p>
            <a:r>
              <a:rPr lang="en-US" sz="4000" dirty="0" smtClean="0"/>
              <a:t> secondly, they will become </a:t>
            </a:r>
            <a:r>
              <a:rPr lang="en-US" sz="4000" dirty="0" err="1" smtClean="0"/>
              <a:t>tooexpensive</a:t>
            </a:r>
            <a:r>
              <a:rPr lang="en-US" sz="4000" dirty="0" smtClean="0"/>
              <a:t> in the coming decades .</a:t>
            </a:r>
          </a:p>
          <a:p>
            <a:r>
              <a:rPr lang="en-US" sz="4000" dirty="0" smtClean="0"/>
              <a:t>Thirdly, they have directly polluting impacts on the earth </a:t>
            </a:r>
            <a:r>
              <a:rPr lang="en-US" sz="4000" dirty="0" err="1" smtClean="0"/>
              <a:t>environmentCausing</a:t>
            </a:r>
            <a:r>
              <a:rPr lang="en-US" sz="4000" dirty="0" smtClean="0"/>
              <a:t> global warming.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 flipV="1">
            <a:off x="457200" y="1295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257044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Evaluation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770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a)What are the renewable sources </a:t>
            </a:r>
          </a:p>
          <a:p>
            <a:r>
              <a:rPr lang="en-US" sz="4000" dirty="0" smtClean="0"/>
              <a:t>of energy?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600" dirty="0" smtClean="0"/>
              <a:t>b)Choose the  best answer.</a:t>
            </a:r>
          </a:p>
          <a:p>
            <a:pPr marL="400050" indent="-400050"/>
            <a:r>
              <a:rPr lang="en-US" sz="3600" dirty="0" smtClean="0"/>
              <a:t>       </a:t>
            </a:r>
            <a:r>
              <a:rPr lang="en-US" sz="3600" dirty="0" err="1" smtClean="0"/>
              <a:t>i</a:t>
            </a:r>
            <a:r>
              <a:rPr lang="en-US" sz="3600" dirty="0" smtClean="0"/>
              <a:t>) Which word is related to renewable</a:t>
            </a:r>
          </a:p>
          <a:p>
            <a:pPr marL="400050" indent="-400050"/>
            <a:r>
              <a:rPr lang="en-US" sz="3600" dirty="0" smtClean="0"/>
              <a:t>         energy sources?</a:t>
            </a:r>
          </a:p>
          <a:p>
            <a:pPr marL="400050" indent="-400050"/>
            <a:r>
              <a:rPr lang="en-US" sz="3600" dirty="0" smtClean="0"/>
              <a:t>      a)  forest   (b)   gas  (c)  sun  (d)  desert</a:t>
            </a:r>
          </a:p>
        </p:txBody>
      </p:sp>
      <p:sp>
        <p:nvSpPr>
          <p:cNvPr id="5" name="Oval 4"/>
          <p:cNvSpPr/>
          <p:nvPr/>
        </p:nvSpPr>
        <p:spPr>
          <a:xfrm>
            <a:off x="4724400" y="73914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6858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Ans.  Wind power, sun, ocean </a:t>
            </a:r>
            <a:r>
              <a:rPr lang="en-US" sz="3600" dirty="0" err="1" smtClean="0"/>
              <a:t>wive,flowing</a:t>
            </a:r>
            <a:r>
              <a:rPr lang="en-US" sz="3600" dirty="0" smtClean="0"/>
              <a:t>    water are the renewable sources of  energy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63E-6 L -3.33333E-6 -0.210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271676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Home 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79828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Write the advantages of renewable</a:t>
            </a:r>
          </a:p>
          <a:p>
            <a:r>
              <a:rPr lang="en-US" sz="4000" dirty="0" smtClean="0"/>
              <a:t> sources energy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85847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Thanks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7" name="Picture 6" descr="ha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56168"/>
            <a:ext cx="6248400" cy="350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029200" cy="1524000"/>
          </a:xfrm>
          <a:solidFill>
            <a:schemeClr val="bg2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INTRUDUCTION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743200" y="2667000"/>
            <a:ext cx="60198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MD.JALAL UDDIN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ASS:TEACHER(ENGLISH)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KUSMOIL ISLAMIYA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ALIM MADRASHA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NIAMATPUR,NAOGAO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MAIL:jalalku1981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@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gmail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.com</a:t>
            </a:r>
            <a:endParaRPr lang="en-US" sz="1200" b="1" dirty="0" smtClean="0"/>
          </a:p>
          <a:p>
            <a:endParaRPr lang="en-US" dirty="0"/>
          </a:p>
        </p:txBody>
      </p:sp>
      <p:pic>
        <p:nvPicPr>
          <p:cNvPr id="5" name="Picture 4" descr="IMG_20170904_172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2286000" cy="269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en-US" sz="4000" b="1" dirty="0" smtClean="0"/>
              <a:t>     LESSON INTRODUCTION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1676400"/>
            <a:ext cx="784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SUBJECT:   ENGLISH </a:t>
            </a:r>
            <a:r>
              <a:rPr lang="en-US" sz="3600" b="1" dirty="0" err="1" smtClean="0"/>
              <a:t>Ist</a:t>
            </a:r>
            <a:r>
              <a:rPr lang="en-US" sz="3600" b="1" dirty="0" smtClean="0"/>
              <a:t> PAPER</a:t>
            </a:r>
          </a:p>
          <a:p>
            <a:pPr algn="just"/>
            <a:r>
              <a:rPr lang="en-US" sz="4000" b="1" dirty="0" smtClean="0"/>
              <a:t>CLASS:     TEN</a:t>
            </a:r>
          </a:p>
          <a:p>
            <a:pPr algn="just"/>
            <a:r>
              <a:rPr lang="en-US" sz="4000" b="1" dirty="0" smtClean="0"/>
              <a:t>Unit -        Eleven</a:t>
            </a:r>
          </a:p>
          <a:p>
            <a:pPr algn="just"/>
            <a:r>
              <a:rPr lang="en-US" sz="4000" b="1" dirty="0" smtClean="0"/>
              <a:t>Lesson:      3</a:t>
            </a:r>
          </a:p>
          <a:p>
            <a:pPr algn="just"/>
            <a:r>
              <a:rPr lang="en-US" sz="4000" b="1" dirty="0" smtClean="0"/>
              <a:t>TIME:       45 MINUTES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54102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LOOK AT THE PICTURES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362200"/>
            <a:ext cx="2438400" cy="2590800"/>
          </a:xfrm>
          <a:prstGeom prst="rect">
            <a:avLst/>
          </a:prstGeom>
        </p:spPr>
      </p:pic>
      <p:pic>
        <p:nvPicPr>
          <p:cNvPr id="7" name="Picture 6" descr="wind tu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86000"/>
            <a:ext cx="2514600" cy="2573169"/>
          </a:xfrm>
          <a:prstGeom prst="rect">
            <a:avLst/>
          </a:prstGeom>
        </p:spPr>
      </p:pic>
      <p:pic>
        <p:nvPicPr>
          <p:cNvPr id="9" name="Picture 8" descr="wa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62200"/>
            <a:ext cx="281330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1"/>
            <a:ext cx="5791200" cy="166199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TODAY`S LESSON</a:t>
            </a:r>
          </a:p>
          <a:p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610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Renewable energy sources.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9144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LEARNING OUTCOMES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4582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After studied this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lesson,we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will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ableto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Talk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about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renewable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energy sources.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Identify  renewable and   non renewable energy sources.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Write to problems with non renewable energy sources.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4114800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Let us watch  the video</a:t>
            </a:r>
            <a:endParaRPr lang="en-US" sz="3200" dirty="0"/>
          </a:p>
        </p:txBody>
      </p:sp>
      <p:pic>
        <p:nvPicPr>
          <p:cNvPr id="3" name="Renewable and Non-Renewable Sources of Energy_1.asf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862665" y="1600200"/>
            <a:ext cx="5960534" cy="33528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33613" y="3086100"/>
          <a:ext cx="4675187" cy="685800"/>
        </p:xfrm>
        <a:graphic>
          <a:graphicData uri="http://schemas.openxmlformats.org/presentationml/2006/ole">
            <p:oleObj spid="_x0000_s1026" name="Packager Shell Object" r:id="rId5" imgW="46746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6705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1.What do you say about renewable Energy sources?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95400" y="1828800"/>
            <a:ext cx="66598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Renewable source of  </a:t>
            </a:r>
            <a:r>
              <a:rPr lang="en-US" sz="3600" dirty="0" err="1" smtClean="0"/>
              <a:t>energe</a:t>
            </a:r>
            <a:r>
              <a:rPr lang="en-US" dirty="0" smtClean="0"/>
              <a:t>.</a:t>
            </a:r>
          </a:p>
          <a:p>
            <a:r>
              <a:rPr lang="en-US" sz="3600" dirty="0" smtClean="0"/>
              <a:t>These sources-  </a:t>
            </a:r>
          </a:p>
          <a:p>
            <a:r>
              <a:rPr lang="en-US" sz="3600" dirty="0" smtClean="0"/>
              <a:t>   </a:t>
            </a:r>
            <a:r>
              <a:rPr lang="en-US" sz="3600" dirty="0" err="1" smtClean="0"/>
              <a:t>Energe</a:t>
            </a:r>
            <a:r>
              <a:rPr lang="en-US" sz="3600" dirty="0" smtClean="0"/>
              <a:t>  from sun</a:t>
            </a:r>
          </a:p>
          <a:p>
            <a:r>
              <a:rPr lang="en-US" sz="3600" dirty="0" smtClean="0"/>
              <a:t>   </a:t>
            </a:r>
            <a:r>
              <a:rPr lang="en-US" sz="3600" dirty="0" err="1" smtClean="0"/>
              <a:t>Energe</a:t>
            </a:r>
            <a:r>
              <a:rPr lang="en-US" sz="3600" dirty="0" smtClean="0"/>
              <a:t> from wind</a:t>
            </a:r>
          </a:p>
          <a:p>
            <a:r>
              <a:rPr lang="en-US" sz="3600" dirty="0" smtClean="0"/>
              <a:t>   </a:t>
            </a:r>
            <a:r>
              <a:rPr lang="en-US" sz="3600" dirty="0" err="1" smtClean="0"/>
              <a:t>Energe</a:t>
            </a:r>
            <a:r>
              <a:rPr lang="en-US" sz="3600" dirty="0" smtClean="0"/>
              <a:t> from water</a:t>
            </a:r>
          </a:p>
          <a:p>
            <a:r>
              <a:rPr lang="en-US" sz="3600" dirty="0" smtClean="0"/>
              <a:t>   Ocean  </a:t>
            </a:r>
            <a:r>
              <a:rPr lang="en-US" sz="3600" dirty="0" err="1" smtClean="0"/>
              <a:t>wive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   Flowing water</a:t>
            </a:r>
          </a:p>
          <a:p>
            <a:r>
              <a:rPr lang="en-US" sz="3600" dirty="0" smtClean="0"/>
              <a:t>    earth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609600" y="3581400"/>
            <a:ext cx="457200" cy="381000"/>
          </a:xfrm>
          <a:prstGeom prst="star5">
            <a:avLst>
              <a:gd name="adj" fmla="val 220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3048000"/>
            <a:ext cx="457200" cy="304800"/>
          </a:xfrm>
          <a:prstGeom prst="star5">
            <a:avLst>
              <a:gd name="adj" fmla="val 220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09600" y="4191000"/>
            <a:ext cx="457200" cy="457200"/>
          </a:xfrm>
          <a:prstGeom prst="star5">
            <a:avLst>
              <a:gd name="adj" fmla="val 2689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" y="5257800"/>
            <a:ext cx="457200" cy="457200"/>
          </a:xfrm>
          <a:prstGeom prst="star5">
            <a:avLst>
              <a:gd name="adj" fmla="val 220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9600" y="4800600"/>
            <a:ext cx="457200" cy="457200"/>
          </a:xfrm>
          <a:prstGeom prst="star5">
            <a:avLst>
              <a:gd name="adj" fmla="val 220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09600" y="5791200"/>
            <a:ext cx="457200" cy="457200"/>
          </a:xfrm>
          <a:prstGeom prst="star5">
            <a:avLst>
              <a:gd name="adj" fmla="val 220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0"/>
            <a:ext cx="41910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Inividual</a:t>
            </a:r>
            <a:r>
              <a:rPr lang="en-US" sz="4400" b="1" dirty="0" smtClean="0"/>
              <a:t> works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82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Pair work:  </a:t>
            </a:r>
          </a:p>
          <a:p>
            <a:r>
              <a:rPr lang="en-US" sz="3200" dirty="0" smtClean="0"/>
              <a:t>    1)  Do you   identify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renewable and   non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renewable energy sources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o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1514028" cy="1600200"/>
          </a:xfrm>
          <a:prstGeom prst="rect">
            <a:avLst/>
          </a:prstGeom>
        </p:spPr>
      </p:pic>
      <p:pic>
        <p:nvPicPr>
          <p:cNvPr id="6" name="Picture 5" descr="foss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76400"/>
            <a:ext cx="2155894" cy="1600200"/>
          </a:xfrm>
          <a:prstGeom prst="rect">
            <a:avLst/>
          </a:prstGeom>
        </p:spPr>
      </p:pic>
      <p:pic>
        <p:nvPicPr>
          <p:cNvPr id="18" name="Picture 17" descr="wind tub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52600"/>
            <a:ext cx="1676400" cy="16797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5334000"/>
            <a:ext cx="289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 renewable</a:t>
            </a:r>
            <a:endParaRPr lang="en-US" sz="3200" dirty="0"/>
          </a:p>
        </p:txBody>
      </p:sp>
      <p:pic>
        <p:nvPicPr>
          <p:cNvPr id="22" name="Picture 21" descr="s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676400"/>
            <a:ext cx="1700212" cy="17002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24200" y="5334000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Renewable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5257800"/>
            <a:ext cx="1759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Renewable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706923" y="5257800"/>
            <a:ext cx="243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Non renewable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0.18334 -0.253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2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9827E-6 L -0.30434 -0.249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-0.00833 -0.244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3.33333E-6 -0.255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813</TotalTime>
  <Words>279</Words>
  <Application>Microsoft Office PowerPoint</Application>
  <PresentationFormat>On-screen Show (4:3)</PresentationFormat>
  <Paragraphs>63</Paragraphs>
  <Slides>13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Origin</vt:lpstr>
      <vt:lpstr>Packager Shell Object</vt:lpstr>
      <vt:lpstr>Slide 1</vt:lpstr>
      <vt:lpstr>     INTRUDUCTION </vt:lpstr>
      <vt:lpstr>     LESSON INTRODUCTION</vt:lpstr>
      <vt:lpstr>Slide 4</vt:lpstr>
      <vt:lpstr>Slide 5</vt:lpstr>
      <vt:lpstr>      LEARNING OUTCOMES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com</cp:lastModifiedBy>
  <cp:revision>189</cp:revision>
  <dcterms:created xsi:type="dcterms:W3CDTF">2006-08-16T00:00:00Z</dcterms:created>
  <dcterms:modified xsi:type="dcterms:W3CDTF">2020-02-14T10:09:42Z</dcterms:modified>
</cp:coreProperties>
</file>