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3054385-BE4D-47C1-BDF3-BFEE99479E0E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C60A80B-6BD3-4CF7-9946-7D6558C197BB}" type="parTrans" cxnId="{2D69A12F-0BE5-4742-8D50-1E2C51DCBC7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71E8895-5849-4D44-BBA3-50E1F8284953}" type="sibTrans" cxnId="{2D69A12F-0BE5-4742-8D50-1E2C51DCBC73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2321DAD-DF19-4DB5-8257-DB662F45EDB5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3C25E9B-58AF-4DE6-A49F-633DC532545B}" type="parTrans" cxnId="{46BC4A7E-FAB1-482D-A91B-353A66D94EC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FA048AD-88BD-4CEF-8BFC-BCCD27E35A66}" type="sibTrans" cxnId="{46BC4A7E-FAB1-482D-A91B-353A66D94EC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CEC3-6100-4EFB-91F6-73AAFA9B378A}" type="pres">
      <dgm:prSet presAssocID="{4C60A80B-6BD3-4CF7-9946-7D6558C197B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A342EF7-1AAF-444E-B640-F553EE06F488}" type="pres">
      <dgm:prSet presAssocID="{4C60A80B-6BD3-4CF7-9946-7D6558C197B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0A0C185-1EFD-4E4F-873C-73782DEF21D6}" type="pres">
      <dgm:prSet presAssocID="{33054385-BE4D-47C1-BDF3-BFEE99479E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10E33-924E-4447-88FD-C33C0B30F015}" type="pres">
      <dgm:prSet presAssocID="{D3C25E9B-58AF-4DE6-A49F-633DC532545B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AC848B-800D-4552-94D2-FE8CF63093FE}" type="pres">
      <dgm:prSet presAssocID="{D3C25E9B-58AF-4DE6-A49F-633DC532545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111FDD8-8FF4-4002-BC43-191F3AF00338}" type="pres">
      <dgm:prSet presAssocID="{E2321DAD-DF19-4DB5-8257-DB662F45ED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1CBBC-311D-4758-8953-1FF3FF046326}" type="presOf" srcId="{E8B66E16-4FC4-4615-9350-1385C51FAEF1}" destId="{106FB81A-DA51-42D1-BE65-DB21B3660AC9}" srcOrd="1" destOrd="0" presId="urn:microsoft.com/office/officeart/2005/8/layout/radial1"/>
    <dgm:cxn modelId="{8088B04F-10CA-4161-84BD-44B834A23047}" type="presOf" srcId="{A2B16284-5204-4820-8B00-2E96E1D9F41B}" destId="{A2FC1977-93EA-4368-AB42-6517D9C0131F}" srcOrd="0" destOrd="0" presId="urn:microsoft.com/office/officeart/2005/8/layout/radial1"/>
    <dgm:cxn modelId="{4831E375-0267-49EC-B622-58CD036D5F46}" type="presOf" srcId="{A28D751E-42AE-427F-B10A-E309000B52CD}" destId="{1681749C-4E77-4AFD-9003-367654AC1151}" srcOrd="0" destOrd="0" presId="urn:microsoft.com/office/officeart/2005/8/layout/radial1"/>
    <dgm:cxn modelId="{F61E805B-94E5-404C-B558-F5784D921D6B}" type="presOf" srcId="{A28D751E-42AE-427F-B10A-E309000B52CD}" destId="{A86C6B06-0941-465E-B17F-BA522AB9E6C7}" srcOrd="1" destOrd="0" presId="urn:microsoft.com/office/officeart/2005/8/layout/radial1"/>
    <dgm:cxn modelId="{95A09E89-CBD2-4E41-B470-FF632053EAF5}" type="presOf" srcId="{E2321DAD-DF19-4DB5-8257-DB662F45EDB5}" destId="{9111FDD8-8FF4-4002-BC43-191F3AF00338}" srcOrd="0" destOrd="0" presId="urn:microsoft.com/office/officeart/2005/8/layout/radial1"/>
    <dgm:cxn modelId="{6ABDC7DC-7F01-4C76-A8AC-A8E892202EAC}" type="presOf" srcId="{DC8DEF03-B4B2-4FDE-B53B-80EBB7EA04B7}" destId="{F22B015E-3623-4043-B8EA-2FAEABDAAE8A}" srcOrd="0" destOrd="0" presId="urn:microsoft.com/office/officeart/2005/8/layout/radial1"/>
    <dgm:cxn modelId="{A7EFA278-5792-4D18-AE3B-38865FA3F5E1}" type="presOf" srcId="{78EE66F8-B4DD-4B45-9EBE-1EEF179A92A3}" destId="{9D6382AA-E4D9-423C-AE60-394B9CF8275A}" srcOrd="0" destOrd="0" presId="urn:microsoft.com/office/officeart/2005/8/layout/radial1"/>
    <dgm:cxn modelId="{2D69A12F-0BE5-4742-8D50-1E2C51DCBC73}" srcId="{A2B16284-5204-4820-8B00-2E96E1D9F41B}" destId="{33054385-BE4D-47C1-BDF3-BFEE99479E0E}" srcOrd="2" destOrd="0" parTransId="{4C60A80B-6BD3-4CF7-9946-7D6558C197BB}" sibTransId="{B71E8895-5849-4D44-BBA3-50E1F8284953}"/>
    <dgm:cxn modelId="{73D68D01-1133-4635-82DD-CDC13F142946}" type="presOf" srcId="{4C60A80B-6BD3-4CF7-9946-7D6558C197BB}" destId="{7B33CEC3-6100-4EFB-91F6-73AAFA9B378A}" srcOrd="0" destOrd="0" presId="urn:microsoft.com/office/officeart/2005/8/layout/radial1"/>
    <dgm:cxn modelId="{FF6F931C-205E-4B70-A5BF-7F2CD0C66386}" type="presOf" srcId="{3D38940F-488E-4212-80C6-05757F25C108}" destId="{F141CF5C-6D4A-4A9E-A9FE-5FD68496E41C}" srcOrd="0" destOrd="0" presId="urn:microsoft.com/office/officeart/2005/8/layout/radial1"/>
    <dgm:cxn modelId="{6335A01D-B6B7-47A3-AAFD-6F111843C8B8}" type="presOf" srcId="{D3C25E9B-58AF-4DE6-A49F-633DC532545B}" destId="{3FAC848B-800D-4552-94D2-FE8CF63093FE}" srcOrd="1" destOrd="0" presId="urn:microsoft.com/office/officeart/2005/8/layout/radial1"/>
    <dgm:cxn modelId="{29E2E76A-70D5-4D32-912B-2931846F2E2D}" type="presOf" srcId="{7DFDB2E6-611D-40FA-8F4E-846A4F9D452D}" destId="{609746C2-E8C4-4A0A-A369-8E350DECD456}" srcOrd="1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CF7BD749-A702-47AB-9775-1AEAA7E18D45}" type="presOf" srcId="{4C60A80B-6BD3-4CF7-9946-7D6558C197BB}" destId="{1A342EF7-1AAF-444E-B640-F553EE06F488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5CE480EB-9E1B-4844-B109-F82472C473AF}" type="presOf" srcId="{7DFDB2E6-611D-40FA-8F4E-846A4F9D452D}" destId="{C45B2A9E-5FFF-49C6-981C-452C338E3286}" srcOrd="0" destOrd="0" presId="urn:microsoft.com/office/officeart/2005/8/layout/radial1"/>
    <dgm:cxn modelId="{46BC4A7E-FAB1-482D-A91B-353A66D94EC5}" srcId="{A2B16284-5204-4820-8B00-2E96E1D9F41B}" destId="{E2321DAD-DF19-4DB5-8257-DB662F45EDB5}" srcOrd="3" destOrd="0" parTransId="{D3C25E9B-58AF-4DE6-A49F-633DC532545B}" sibTransId="{1FA048AD-88BD-4CEF-8BFC-BCCD27E35A66}"/>
    <dgm:cxn modelId="{FE2D7685-6FF1-46CF-A255-111A7864B5A7}" type="presOf" srcId="{E8B66E16-4FC4-4615-9350-1385C51FAEF1}" destId="{279D9462-27E7-43BE-9D5E-F3BBE42442CD}" srcOrd="0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25850A8D-93FD-4733-9A5C-4E0279B69790}" type="presOf" srcId="{D3C25E9B-58AF-4DE6-A49F-633DC532545B}" destId="{09A10E33-924E-4447-88FD-C33C0B30F015}" srcOrd="0" destOrd="0" presId="urn:microsoft.com/office/officeart/2005/8/layout/radial1"/>
    <dgm:cxn modelId="{F9C8E17F-1887-450A-AA59-F7E417007033}" type="presOf" srcId="{7E427CF7-679B-4C3B-BC20-29C712F633F6}" destId="{C5C0C303-D3AA-42C8-92C9-0A4DCC38D044}" srcOrd="0" destOrd="0" presId="urn:microsoft.com/office/officeart/2005/8/layout/radial1"/>
    <dgm:cxn modelId="{DED0BAE3-728F-4BB5-B9B2-77B96E63EF3A}" type="presOf" srcId="{33054385-BE4D-47C1-BDF3-BFEE99479E0E}" destId="{E0A0C185-1EFD-4E4F-873C-73782DEF21D6}" srcOrd="0" destOrd="0" presId="urn:microsoft.com/office/officeart/2005/8/layout/radial1"/>
    <dgm:cxn modelId="{F073A9A3-3053-4888-BE9C-4DDA62E18CDF}" type="presParOf" srcId="{F22B015E-3623-4043-B8EA-2FAEABDAAE8A}" destId="{A2FC1977-93EA-4368-AB42-6517D9C0131F}" srcOrd="0" destOrd="0" presId="urn:microsoft.com/office/officeart/2005/8/layout/radial1"/>
    <dgm:cxn modelId="{9BC177E9-B1CF-43DD-9A32-2126EEFD47C2}" type="presParOf" srcId="{F22B015E-3623-4043-B8EA-2FAEABDAAE8A}" destId="{1681749C-4E77-4AFD-9003-367654AC1151}" srcOrd="1" destOrd="0" presId="urn:microsoft.com/office/officeart/2005/8/layout/radial1"/>
    <dgm:cxn modelId="{28976C88-8BC0-4F6E-98E1-6F7AF1441777}" type="presParOf" srcId="{1681749C-4E77-4AFD-9003-367654AC1151}" destId="{A86C6B06-0941-465E-B17F-BA522AB9E6C7}" srcOrd="0" destOrd="0" presId="urn:microsoft.com/office/officeart/2005/8/layout/radial1"/>
    <dgm:cxn modelId="{9863D216-D2C2-4661-ADBB-85D71627FF68}" type="presParOf" srcId="{F22B015E-3623-4043-B8EA-2FAEABDAAE8A}" destId="{C5C0C303-D3AA-42C8-92C9-0A4DCC38D044}" srcOrd="2" destOrd="0" presId="urn:microsoft.com/office/officeart/2005/8/layout/radial1"/>
    <dgm:cxn modelId="{6D6B549D-0032-4105-884F-A9792764E953}" type="presParOf" srcId="{F22B015E-3623-4043-B8EA-2FAEABDAAE8A}" destId="{279D9462-27E7-43BE-9D5E-F3BBE42442CD}" srcOrd="3" destOrd="0" presId="urn:microsoft.com/office/officeart/2005/8/layout/radial1"/>
    <dgm:cxn modelId="{B5331564-3CA0-43D2-9ADD-5CEC55640725}" type="presParOf" srcId="{279D9462-27E7-43BE-9D5E-F3BBE42442CD}" destId="{106FB81A-DA51-42D1-BE65-DB21B3660AC9}" srcOrd="0" destOrd="0" presId="urn:microsoft.com/office/officeart/2005/8/layout/radial1"/>
    <dgm:cxn modelId="{338C73EB-2F0D-409D-A3AD-52446C98CE65}" type="presParOf" srcId="{F22B015E-3623-4043-B8EA-2FAEABDAAE8A}" destId="{F141CF5C-6D4A-4A9E-A9FE-5FD68496E41C}" srcOrd="4" destOrd="0" presId="urn:microsoft.com/office/officeart/2005/8/layout/radial1"/>
    <dgm:cxn modelId="{6AB39B81-B3EC-4954-A018-42D655786B1B}" type="presParOf" srcId="{F22B015E-3623-4043-B8EA-2FAEABDAAE8A}" destId="{7B33CEC3-6100-4EFB-91F6-73AAFA9B378A}" srcOrd="5" destOrd="0" presId="urn:microsoft.com/office/officeart/2005/8/layout/radial1"/>
    <dgm:cxn modelId="{3063F511-E88C-489F-B189-5F221BF1539C}" type="presParOf" srcId="{7B33CEC3-6100-4EFB-91F6-73AAFA9B378A}" destId="{1A342EF7-1AAF-444E-B640-F553EE06F488}" srcOrd="0" destOrd="0" presId="urn:microsoft.com/office/officeart/2005/8/layout/radial1"/>
    <dgm:cxn modelId="{C18C5D40-CD55-4115-9455-5F0590D7A9ED}" type="presParOf" srcId="{F22B015E-3623-4043-B8EA-2FAEABDAAE8A}" destId="{E0A0C185-1EFD-4E4F-873C-73782DEF21D6}" srcOrd="6" destOrd="0" presId="urn:microsoft.com/office/officeart/2005/8/layout/radial1"/>
    <dgm:cxn modelId="{98F4BE89-4D09-4640-B5BD-8D621E5DFD41}" type="presParOf" srcId="{F22B015E-3623-4043-B8EA-2FAEABDAAE8A}" destId="{09A10E33-924E-4447-88FD-C33C0B30F015}" srcOrd="7" destOrd="0" presId="urn:microsoft.com/office/officeart/2005/8/layout/radial1"/>
    <dgm:cxn modelId="{6DD5DFD7-1D21-4ADC-9B77-E3FBB845AE80}" type="presParOf" srcId="{09A10E33-924E-4447-88FD-C33C0B30F015}" destId="{3FAC848B-800D-4552-94D2-FE8CF63093FE}" srcOrd="0" destOrd="0" presId="urn:microsoft.com/office/officeart/2005/8/layout/radial1"/>
    <dgm:cxn modelId="{352E9DE3-6D51-4FFF-A8F3-633E73923074}" type="presParOf" srcId="{F22B015E-3623-4043-B8EA-2FAEABDAAE8A}" destId="{9111FDD8-8FF4-4002-BC43-191F3AF00338}" srcOrd="8" destOrd="0" presId="urn:microsoft.com/office/officeart/2005/8/layout/radial1"/>
    <dgm:cxn modelId="{450EE99B-0FAB-4E79-9A27-B9D77BAE8DFB}" type="presParOf" srcId="{F22B015E-3623-4043-B8EA-2FAEABDAAE8A}" destId="{C45B2A9E-5FFF-49C6-981C-452C338E3286}" srcOrd="9" destOrd="0" presId="urn:microsoft.com/office/officeart/2005/8/layout/radial1"/>
    <dgm:cxn modelId="{FF94B169-1DA4-4C96-9B73-BD2A97260C16}" type="presParOf" srcId="{C45B2A9E-5FFF-49C6-981C-452C338E3286}" destId="{609746C2-E8C4-4A0A-A369-8E350DECD456}" srcOrd="0" destOrd="0" presId="urn:microsoft.com/office/officeart/2005/8/layout/radial1"/>
    <dgm:cxn modelId="{5CE35F08-D427-4A1C-90FE-2E697FBB8DA1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4900730" y="2483827"/>
          <a:ext cx="1888789" cy="18887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4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77337" y="2760434"/>
        <a:ext cx="1335575" cy="1335575"/>
      </dsp:txXfrm>
    </dsp:sp>
    <dsp:sp modelId="{1681749C-4E77-4AFD-9003-367654AC1151}">
      <dsp:nvSpPr>
        <dsp:cNvPr id="0" name=""/>
        <dsp:cNvSpPr/>
      </dsp:nvSpPr>
      <dsp:spPr>
        <a:xfrm rot="16200000">
          <a:off x="5559800" y="2183960"/>
          <a:ext cx="57065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70650" y="145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830859" y="2184235"/>
        <a:ext cx="28532" cy="28532"/>
      </dsp:txXfrm>
    </dsp:sp>
    <dsp:sp modelId="{C5C0C303-D3AA-42C8-92C9-0A4DCC38D044}">
      <dsp:nvSpPr>
        <dsp:cNvPr id="0" name=""/>
        <dsp:cNvSpPr/>
      </dsp:nvSpPr>
      <dsp:spPr>
        <a:xfrm>
          <a:off x="4900730" y="24387"/>
          <a:ext cx="1888789" cy="18887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77337" y="300994"/>
        <a:ext cx="1335575" cy="1335575"/>
      </dsp:txXfrm>
    </dsp:sp>
    <dsp:sp modelId="{279D9462-27E7-43BE-9D5E-F3BBE42442CD}">
      <dsp:nvSpPr>
        <dsp:cNvPr id="0" name=""/>
        <dsp:cNvSpPr/>
      </dsp:nvSpPr>
      <dsp:spPr>
        <a:xfrm rot="20520000">
          <a:off x="6729333" y="3033675"/>
          <a:ext cx="57065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70650" y="145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7000392" y="3033950"/>
        <a:ext cx="28532" cy="28532"/>
      </dsp:txXfrm>
    </dsp:sp>
    <dsp:sp modelId="{F141CF5C-6D4A-4A9E-A9FE-5FD68496E41C}">
      <dsp:nvSpPr>
        <dsp:cNvPr id="0" name=""/>
        <dsp:cNvSpPr/>
      </dsp:nvSpPr>
      <dsp:spPr>
        <a:xfrm>
          <a:off x="7239797" y="1723818"/>
          <a:ext cx="1888789" cy="1888789"/>
        </a:xfrm>
        <a:prstGeom prst="ellips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b="0" kern="1200" dirty="0" smtClean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35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7516404" y="2000425"/>
        <a:ext cx="1335575" cy="1335575"/>
      </dsp:txXfrm>
    </dsp:sp>
    <dsp:sp modelId="{7B33CEC3-6100-4EFB-91F6-73AAFA9B378A}">
      <dsp:nvSpPr>
        <dsp:cNvPr id="0" name=""/>
        <dsp:cNvSpPr/>
      </dsp:nvSpPr>
      <dsp:spPr>
        <a:xfrm rot="3240000">
          <a:off x="6282611" y="4408544"/>
          <a:ext cx="57065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70650" y="145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6553670" y="4408819"/>
        <a:ext cx="28532" cy="28532"/>
      </dsp:txXfrm>
    </dsp:sp>
    <dsp:sp modelId="{E0A0C185-1EFD-4E4F-873C-73782DEF21D6}">
      <dsp:nvSpPr>
        <dsp:cNvPr id="0" name=""/>
        <dsp:cNvSpPr/>
      </dsp:nvSpPr>
      <dsp:spPr>
        <a:xfrm>
          <a:off x="6346353" y="4473555"/>
          <a:ext cx="1888789" cy="1888789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622960" y="4750162"/>
        <a:ext cx="1335575" cy="1335575"/>
      </dsp:txXfrm>
    </dsp:sp>
    <dsp:sp modelId="{09A10E33-924E-4447-88FD-C33C0B30F015}">
      <dsp:nvSpPr>
        <dsp:cNvPr id="0" name=""/>
        <dsp:cNvSpPr/>
      </dsp:nvSpPr>
      <dsp:spPr>
        <a:xfrm rot="7560000">
          <a:off x="4836989" y="4408544"/>
          <a:ext cx="57065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70650" y="145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5108048" y="4408819"/>
        <a:ext cx="28532" cy="28532"/>
      </dsp:txXfrm>
    </dsp:sp>
    <dsp:sp modelId="{9111FDD8-8FF4-4002-BC43-191F3AF00338}">
      <dsp:nvSpPr>
        <dsp:cNvPr id="0" name=""/>
        <dsp:cNvSpPr/>
      </dsp:nvSpPr>
      <dsp:spPr>
        <a:xfrm>
          <a:off x="3455108" y="4473555"/>
          <a:ext cx="1888789" cy="1888789"/>
        </a:xfrm>
        <a:prstGeom prst="ellips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31715" y="4750162"/>
        <a:ext cx="1335575" cy="1335575"/>
      </dsp:txXfrm>
    </dsp:sp>
    <dsp:sp modelId="{C45B2A9E-5FFF-49C6-981C-452C338E3286}">
      <dsp:nvSpPr>
        <dsp:cNvPr id="0" name=""/>
        <dsp:cNvSpPr/>
      </dsp:nvSpPr>
      <dsp:spPr>
        <a:xfrm rot="11880000">
          <a:off x="4390267" y="3033675"/>
          <a:ext cx="57065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70650" y="145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4661326" y="3033950"/>
        <a:ext cx="28532" cy="28532"/>
      </dsp:txXfrm>
    </dsp:sp>
    <dsp:sp modelId="{9D6382AA-E4D9-423C-AE60-394B9CF8275A}">
      <dsp:nvSpPr>
        <dsp:cNvPr id="0" name=""/>
        <dsp:cNvSpPr/>
      </dsp:nvSpPr>
      <dsp:spPr>
        <a:xfrm>
          <a:off x="2561664" y="1723818"/>
          <a:ext cx="1888789" cy="188878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838271" y="2000425"/>
        <a:ext cx="1335575" cy="133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F43E-6622-427A-8651-870121A8F3B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365F-4D20-45A5-992D-78A0B615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0209" y="574344"/>
            <a:ext cx="4264926" cy="1295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02" y="1951632"/>
            <a:ext cx="5841447" cy="42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4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5" y="5831058"/>
            <a:ext cx="11943470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প্রান্ত থেকে ফোন করলে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কল সেন্টার থেকে তথ্য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474" y="1083211"/>
            <a:ext cx="11943470" cy="4529797"/>
            <a:chOff x="518219" y="914400"/>
            <a:chExt cx="8219180" cy="3975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852" y="914400"/>
              <a:ext cx="5992547" cy="39756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19" y="1618211"/>
              <a:ext cx="1878116" cy="2143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4600135" y="187524"/>
            <a:ext cx="350285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5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787" y="3253657"/>
            <a:ext cx="4058711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করে টাকা উপার্জন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2290" y="4720731"/>
            <a:ext cx="4639710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উপার্জন করার জন্য প্রয়োজন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কম্পিউটার, ইন্টারনেট এবং প্রোগ্রামিং এর দক্ষতা।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7498" y="5963092"/>
            <a:ext cx="5146157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5" y="256961"/>
            <a:ext cx="4041393" cy="2835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51" y="1654087"/>
            <a:ext cx="4640848" cy="2835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0842" y="3358101"/>
            <a:ext cx="2074601" cy="4058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317297" y="99010"/>
            <a:ext cx="6724648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85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009" y="4191000"/>
            <a:ext cx="10922758" cy="1446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ea typeface="Calibri"/>
                <a:cs typeface="NikoshBAN"/>
              </a:rPr>
              <a:t>তোমাদের স্কুলে একটি ভার্চুয়াল ক্লাস রুম </a:t>
            </a:r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তৈরি</a:t>
            </a:r>
            <a:r>
              <a:rPr lang="bn-IN" sz="4400" dirty="0" smtClean="0">
                <a:solidFill>
                  <a:srgbClr val="FF0000"/>
                </a:solidFill>
                <a:ea typeface="Calibri"/>
                <a:cs typeface="NikoshBAN"/>
              </a:rPr>
              <a:t>তে</a:t>
            </a:r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srgbClr val="FF0000"/>
                </a:solidFill>
                <a:ea typeface="Calibri"/>
                <a:cs typeface="NikoshBAN"/>
              </a:rPr>
              <a:t>কী </a:t>
            </a:r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কী</a:t>
            </a:r>
            <a:r>
              <a:rPr lang="bn-IN" sz="4400" dirty="0" smtClean="0">
                <a:solidFill>
                  <a:srgbClr val="FF0000"/>
                </a:solidFill>
                <a:ea typeface="Calibri"/>
                <a:cs typeface="NikoshBAN"/>
              </a:rPr>
              <a:t> কাজ</a:t>
            </a:r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 করতে হবে </a:t>
            </a:r>
            <a:r>
              <a:rPr lang="bn-IN" sz="4400" dirty="0" smtClean="0">
                <a:solidFill>
                  <a:srgbClr val="FF0000"/>
                </a:solidFill>
                <a:ea typeface="Calibri"/>
                <a:cs typeface="NikoshBAN"/>
              </a:rPr>
              <a:t>লে</a:t>
            </a:r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খ।</a:t>
            </a:r>
            <a:r>
              <a:rPr lang="bn-IN" sz="4400" dirty="0" smtClean="0">
                <a:solidFill>
                  <a:srgbClr val="FF0000"/>
                </a:solidFill>
                <a:ea typeface="Calibri"/>
                <a:cs typeface="NikoshBAN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 </a:t>
            </a:r>
            <a:endParaRPr lang="en-US" sz="4400" dirty="0">
              <a:solidFill>
                <a:srgbClr val="FF0000"/>
              </a:solidFill>
              <a:ea typeface="Calibri"/>
              <a:cs typeface="Vrind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1143" y="1013329"/>
            <a:ext cx="8750490" cy="2425906"/>
            <a:chOff x="2376711" y="76200"/>
            <a:chExt cx="6699319" cy="2625437"/>
          </a:xfrm>
        </p:grpSpPr>
        <p:sp>
          <p:nvSpPr>
            <p:cNvPr id="4" name="TextBox 3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4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8629453"/>
              </p:ext>
            </p:extLst>
          </p:nvPr>
        </p:nvGraphicFramePr>
        <p:xfrm>
          <a:off x="225083" y="196948"/>
          <a:ext cx="11690251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76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8301" y="46674"/>
            <a:ext cx="301006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a typeface="Calibri"/>
                <a:cs typeface="NikoshBAN"/>
              </a:rPr>
              <a:t>মূল্যায়ন </a:t>
            </a:r>
            <a:endParaRPr lang="en-US" sz="4800" dirty="0">
              <a:solidFill>
                <a:srgbClr val="FF0000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42" y="1066800"/>
            <a:ext cx="12079458" cy="618630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১। 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বাসায় </a:t>
            </a:r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বসে অর্থ উপার্জনের মাধ্যম কে কি বলে </a:t>
            </a:r>
            <a:r>
              <a:rPr lang="en-US" sz="3600" dirty="0" smtClean="0">
                <a:solidFill>
                  <a:srgbClr val="FFC000"/>
                </a:solidFill>
                <a:ea typeface="Calibri"/>
                <a:cs typeface="NikoshBAN"/>
              </a:rPr>
              <a:t>?</a:t>
            </a:r>
            <a:endParaRPr lang="en-US" sz="3600" dirty="0">
              <a:solidFill>
                <a:srgbClr val="FFC000"/>
              </a:solidFill>
              <a:ea typeface="Calibri"/>
              <a:cs typeface="NikoshBAN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C000"/>
                </a:solidFill>
                <a:ea typeface="Calibri"/>
                <a:cs typeface="NikoshBAN"/>
              </a:rPr>
              <a:t>	</a:t>
            </a:r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উত্তরঃ </a:t>
            </a:r>
            <a:r>
              <a:rPr lang="en-US" sz="3600" dirty="0" smtClean="0">
                <a:solidFill>
                  <a:srgbClr val="FFC000"/>
                </a:solidFill>
                <a:ea typeface="Calibri"/>
                <a:cs typeface="NikoshBAN"/>
              </a:rPr>
              <a:t>	</a:t>
            </a:r>
            <a:endParaRPr lang="bn-BD" sz="3600" dirty="0" smtClean="0">
              <a:solidFill>
                <a:srgbClr val="FFC000"/>
              </a:solidFill>
              <a:ea typeface="Calibri"/>
              <a:cs typeface="NikoshBAN"/>
            </a:endParaRPr>
          </a:p>
          <a:p>
            <a:pPr algn="just"/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২।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 </a:t>
            </a:r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আমাদের দেশে নানা জায়গায় কী বসানোর কাজ চলছে? </a:t>
            </a:r>
            <a:endParaRPr lang="bn-IN" sz="3600" dirty="0" smtClean="0">
              <a:solidFill>
                <a:srgbClr val="FFC000"/>
              </a:solidFill>
              <a:ea typeface="Calibri"/>
              <a:cs typeface="NikoshBAN"/>
            </a:endParaRPr>
          </a:p>
          <a:p>
            <a:pPr algn="just"/>
            <a:r>
              <a:rPr lang="bn-IN" sz="3600" dirty="0">
                <a:solidFill>
                  <a:srgbClr val="FFC000"/>
                </a:solidFill>
                <a:ea typeface="Calibri"/>
                <a:cs typeface="NikoshBAN"/>
              </a:rPr>
              <a:t>	</a:t>
            </a:r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 উত্তরঃ</a:t>
            </a:r>
            <a:endParaRPr lang="bn-IN" sz="3600" dirty="0">
              <a:solidFill>
                <a:srgbClr val="FFC000"/>
              </a:solidFill>
              <a:ea typeface="Calibri"/>
              <a:cs typeface="NikoshBAN"/>
            </a:endParaRPr>
          </a:p>
          <a:p>
            <a:pPr algn="just"/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৩। 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অফিসে </a:t>
            </a:r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উপস্থিত না থেকে অফিসের কাজ-কর্ম পরিচালনা করা 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এরকম</a:t>
            </a:r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অফিসকে </a:t>
            </a:r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কি বলা হয়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? </a:t>
            </a:r>
            <a:endParaRPr lang="en-US" sz="3600" dirty="0">
              <a:solidFill>
                <a:srgbClr val="FFC000"/>
              </a:solidFill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	</a:t>
            </a:r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উত্তরঃ </a:t>
            </a:r>
          </a:p>
          <a:p>
            <a:pPr marL="457200"/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৪। </a:t>
            </a:r>
            <a:r>
              <a:rPr lang="bn-BD" sz="3600" dirty="0" smtClean="0">
                <a:solidFill>
                  <a:srgbClr val="FFC000"/>
                </a:solidFill>
                <a:ea typeface="Calibri"/>
                <a:cs typeface="NikoshBAN"/>
              </a:rPr>
              <a:t>কী </a:t>
            </a:r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ধরণের অফিস হলে নির্দিষ্ট সময়ের বাইরেও অফিসের কার্যক্রম সম্ভব? </a:t>
            </a:r>
            <a:endParaRPr lang="en-US" sz="3600" dirty="0">
              <a:solidFill>
                <a:srgbClr val="FFC000"/>
              </a:solidFill>
              <a:ea typeface="Calibri"/>
              <a:cs typeface="Vrinda"/>
            </a:endParaRPr>
          </a:p>
          <a:p>
            <a:pPr marL="457200"/>
            <a:r>
              <a:rPr lang="bn-IN" sz="3600" dirty="0" smtClean="0">
                <a:solidFill>
                  <a:srgbClr val="FFC000"/>
                </a:solidFill>
                <a:ea typeface="Calibri"/>
                <a:cs typeface="NikoshBAN"/>
              </a:rPr>
              <a:t>	 উত্তরঃ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srgbClr val="FFC000"/>
              </a:solidFill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solidFill>
                  <a:srgbClr val="FFC000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srgbClr val="FFC000"/>
              </a:solidFill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1066" y="1625317"/>
            <a:ext cx="2057039" cy="60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আউটসোর্সিং 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48919" y="2695211"/>
            <a:ext cx="1801332" cy="60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কল সেন্টার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978854" y="4374706"/>
            <a:ext cx="2199251" cy="60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ভার্চুয়াল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অফিস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089050" y="5446089"/>
            <a:ext cx="2199251" cy="60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ভার্চুয়াল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অফিস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27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205" y="4409365"/>
            <a:ext cx="1163398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ea typeface="Calibri"/>
                <a:cs typeface="NikoshBAN"/>
              </a:rPr>
              <a:t>একটি কল সেন্টার থেকে কী কী সুবিধা </a:t>
            </a:r>
            <a:r>
              <a:rPr lang="bn-IN" sz="4400" dirty="0" smtClean="0">
                <a:solidFill>
                  <a:schemeClr val="tx1"/>
                </a:solidFill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1753" y="453625"/>
            <a:ext cx="9056600" cy="3463282"/>
            <a:chOff x="1295400" y="317148"/>
            <a:chExt cx="6084609" cy="2286308"/>
          </a:xfrm>
        </p:grpSpPr>
        <p:sp>
          <p:nvSpPr>
            <p:cNvPr id="3" name="TextBox 2"/>
            <p:cNvSpPr txBox="1"/>
            <p:nvPr/>
          </p:nvSpPr>
          <p:spPr>
            <a:xfrm>
              <a:off x="4170437" y="1097434"/>
              <a:ext cx="3209572" cy="87367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8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80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kumimoji="0" lang="en-US" sz="80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95400" y="317148"/>
              <a:ext cx="2819400" cy="2286308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74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738449" y="4911970"/>
            <a:ext cx="6571258" cy="791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49" y="204716"/>
            <a:ext cx="8106858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6463352" y="762001"/>
            <a:ext cx="4267200" cy="52117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96707" y="762001"/>
            <a:ext cx="4267116" cy="5211763"/>
            <a:chOff x="1396707" y="762001"/>
            <a:chExt cx="4267116" cy="5211763"/>
          </a:xfrm>
        </p:grpSpPr>
        <p:sp>
          <p:nvSpPr>
            <p:cNvPr id="2" name="Content Placeholder 6"/>
            <p:cNvSpPr txBox="1">
              <a:spLocks/>
            </p:cNvSpPr>
            <p:nvPr/>
          </p:nvSpPr>
          <p:spPr>
            <a:xfrm>
              <a:off x="1396707" y="762001"/>
              <a:ext cx="4267116" cy="52117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36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bn-IN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আক্তারুজ্জামান 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(আই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endPara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ঘুগরাকাটী ফাজিল (ডিগ্রী) মাদরাসা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কয়রা, খুলনা। </a:t>
              </a:r>
              <a:endPara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079" y="1405037"/>
              <a:ext cx="1600371" cy="1850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7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083" y="969197"/>
            <a:ext cx="6400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7" y="2391886"/>
            <a:ext cx="5454091" cy="309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4130" y="5937070"/>
            <a:ext cx="3962401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12" y="2347950"/>
            <a:ext cx="5170608" cy="3139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05579" y="5937070"/>
            <a:ext cx="517060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15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4400" b="1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। ভার্চুয়াল অফিস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400" dirty="0">
              <a:solidFill>
                <a:srgbClr val="FFFF00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। ভার্চুয়াল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অফিসের সুবিধা বর্ণনা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উদাহরণসহ কল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সেন্টারের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কাজ ব্যাখ্যা করতে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400" dirty="0" smtClean="0">
              <a:solidFill>
                <a:srgbClr val="FFFF00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bn-IN" sz="4400" dirty="0" smtClean="0">
              <a:solidFill>
                <a:srgbClr val="FFFF00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0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380" y="3567077"/>
            <a:ext cx="36738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161" y="5346514"/>
            <a:ext cx="308554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5015" y="3376246"/>
            <a:ext cx="389683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সময়ের বাইরেও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261" y="604683"/>
            <a:ext cx="2770911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49" y="4498145"/>
            <a:ext cx="3373582" cy="2219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12171" y="358376"/>
            <a:ext cx="4110247" cy="30178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15" y="358376"/>
            <a:ext cx="3896830" cy="30178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779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3214" y="2853626"/>
            <a:ext cx="41529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494" y="5064182"/>
            <a:ext cx="428303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44" y="1800803"/>
            <a:ext cx="4449376" cy="3038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9741783">
            <a:off x="-500694" y="246789"/>
            <a:ext cx="402820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0973" y="6148382"/>
            <a:ext cx="602514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6726" y="3631691"/>
            <a:ext cx="4308256" cy="2406373"/>
            <a:chOff x="1905000" y="786172"/>
            <a:chExt cx="5410200" cy="40555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7216726" y="188306"/>
            <a:ext cx="4317311" cy="2555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86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796" y="5448129"/>
            <a:ext cx="376150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9320" y="1166472"/>
            <a:ext cx="317495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2" y="2747436"/>
            <a:ext cx="4342139" cy="270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02" y="160048"/>
            <a:ext cx="4088019" cy="258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7065553" y="2723236"/>
            <a:ext cx="5126448" cy="2724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032717" y="5613291"/>
            <a:ext cx="302679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741783">
            <a:off x="-500694" y="246789"/>
            <a:ext cx="402820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6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7809" y="631873"/>
            <a:ext cx="28955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692" y="1927056"/>
            <a:ext cx="1139483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a typeface="Calibri"/>
                <a:cs typeface="NikoshBAN"/>
              </a:rPr>
              <a:t>একটি ভার্চুয়াল অফিসের সুবিধাগুলো বর্ণনা কর</a:t>
            </a:r>
            <a:r>
              <a:rPr lang="bn-BD" sz="4400" dirty="0">
                <a:solidFill>
                  <a:srgbClr val="FF0000"/>
                </a:solidFill>
                <a:ea typeface="Calibri"/>
                <a:cs typeface="NikoshBAN"/>
              </a:rPr>
              <a:t>। </a:t>
            </a:r>
            <a:endParaRPr lang="en-US" sz="4400" dirty="0">
              <a:solidFill>
                <a:srgbClr val="FF0000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9979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8326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320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2020-02-18T12:41:46Z</dcterms:created>
  <dcterms:modified xsi:type="dcterms:W3CDTF">2020-02-18T14:20:46Z</dcterms:modified>
</cp:coreProperties>
</file>