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59" r:id="rId5"/>
    <p:sldId id="257" r:id="rId6"/>
    <p:sldId id="274" r:id="rId7"/>
    <p:sldId id="263" r:id="rId8"/>
    <p:sldId id="279" r:id="rId9"/>
    <p:sldId id="280" r:id="rId10"/>
    <p:sldId id="282" r:id="rId11"/>
    <p:sldId id="283" r:id="rId12"/>
    <p:sldId id="285" r:id="rId13"/>
    <p:sldId id="286" r:id="rId14"/>
    <p:sldId id="284" r:id="rId15"/>
    <p:sldId id="266" r:id="rId16"/>
    <p:sldId id="267" r:id="rId17"/>
    <p:sldId id="268" r:id="rId1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66"/>
    <a:srgbClr val="006600"/>
    <a:srgbClr val="333300"/>
    <a:srgbClr val="3366FF"/>
    <a:srgbClr val="008000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12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6248400" y="5448300"/>
            <a:ext cx="2438400" cy="202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MD.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AMIRUL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islam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-----------(ICT4E district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ambassador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en-US" sz="700" b="1" cap="all" spc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7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</a:p>
        </p:txBody>
      </p:sp>
      <p:pic>
        <p:nvPicPr>
          <p:cNvPr id="7" name="Picture 6" descr="a2i-Logo.jpg"/>
          <p:cNvPicPr>
            <a:picLocks noChangeAspect="1"/>
          </p:cNvPicPr>
          <p:nvPr userDrawn="1"/>
        </p:nvPicPr>
        <p:blipFill>
          <a:blip r:embed="rId2" cstate="print"/>
          <a:srcRect l="36666" t="26727" r="36667" b="26727"/>
          <a:stretch>
            <a:fillRect/>
          </a:stretch>
        </p:blipFill>
        <p:spPr>
          <a:xfrm>
            <a:off x="8610600" y="5372100"/>
            <a:ext cx="233363" cy="2489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7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17.jpeg"/><Relationship Id="rId5" Type="http://schemas.openxmlformats.org/officeDocument/2006/relationships/image" Target="../media/image9.jpe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25.jpeg"/><Relationship Id="rId1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08849253.jpg"/>
          <p:cNvPicPr>
            <a:picLocks noChangeAspect="1"/>
          </p:cNvPicPr>
          <p:nvPr/>
        </p:nvPicPr>
        <p:blipFill>
          <a:blip r:embed="rId2"/>
          <a:srcRect t="14000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7813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helen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925"/>
            <a:ext cx="4422449" cy="3746575"/>
          </a:xfrm>
          <a:prstGeom prst="rect">
            <a:avLst/>
          </a:prstGeom>
        </p:spPr>
      </p:pic>
      <p:pic>
        <p:nvPicPr>
          <p:cNvPr id="28" name="Picture 27" descr="maxresdefaul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028700"/>
            <a:ext cx="4571999" cy="370331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240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হেলেঞ্চা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কলমি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667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00400" y="306169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847382495_8e5b9d095d_o.jpg"/>
          <p:cNvPicPr>
            <a:picLocks noChangeAspect="1"/>
          </p:cNvPicPr>
          <p:nvPr/>
        </p:nvPicPr>
        <p:blipFill>
          <a:blip r:embed="rId2"/>
          <a:srcRect l="30000" b="14687"/>
          <a:stretch>
            <a:fillRect/>
          </a:stretch>
        </p:blipFill>
        <p:spPr>
          <a:xfrm>
            <a:off x="228600" y="1562100"/>
            <a:ext cx="3276600" cy="2971800"/>
          </a:xfrm>
          <a:prstGeom prst="rect">
            <a:avLst/>
          </a:prstGeom>
        </p:spPr>
      </p:pic>
      <p:pic>
        <p:nvPicPr>
          <p:cNvPr id="6" name="Picture 5" descr="unnamed (2).jpg"/>
          <p:cNvPicPr>
            <a:picLocks noChangeAspect="1"/>
          </p:cNvPicPr>
          <p:nvPr/>
        </p:nvPicPr>
        <p:blipFill>
          <a:blip r:embed="rId3"/>
          <a:srcRect l="16000" t="12130" r="20000" b="20597"/>
          <a:stretch>
            <a:fillRect/>
          </a:stretch>
        </p:blipFill>
        <p:spPr>
          <a:xfrm>
            <a:off x="3581400" y="1562100"/>
            <a:ext cx="2438400" cy="2971800"/>
          </a:xfrm>
          <a:prstGeom prst="rect">
            <a:avLst/>
          </a:prstGeom>
        </p:spPr>
      </p:pic>
      <p:pic>
        <p:nvPicPr>
          <p:cNvPr id="7" name="Picture 6" descr="download (5).jfif"/>
          <p:cNvPicPr>
            <a:picLocks noChangeAspect="1"/>
          </p:cNvPicPr>
          <p:nvPr/>
        </p:nvPicPr>
        <p:blipFill>
          <a:blip r:embed="rId4"/>
          <a:srcRect l="34783" b="22500"/>
          <a:stretch>
            <a:fillRect/>
          </a:stretch>
        </p:blipFill>
        <p:spPr>
          <a:xfrm>
            <a:off x="6172201" y="1562100"/>
            <a:ext cx="28956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সুন্দরী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7625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গরান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0400" y="46863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কেওড়া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667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400" y="306169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লবাণাক্ত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81100"/>
            <a:ext cx="4191000" cy="3657600"/>
          </a:xfrm>
          <a:prstGeom prst="rect">
            <a:avLst/>
          </a:prstGeom>
        </p:spPr>
      </p:pic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81100"/>
            <a:ext cx="44196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493972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স্বর্ণলতা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53200" y="49149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রাস্না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667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3061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04137753_gettyimages-1772.jpg"/>
          <p:cNvPicPr>
            <a:picLocks noChangeAspect="1"/>
          </p:cNvPicPr>
          <p:nvPr/>
        </p:nvPicPr>
        <p:blipFill>
          <a:blip r:embed="rId2" cstate="print"/>
          <a:srcRect l="36885" r="11967"/>
          <a:stretch>
            <a:fillRect/>
          </a:stretch>
        </p:blipFill>
        <p:spPr>
          <a:xfrm>
            <a:off x="5943600" y="266700"/>
            <a:ext cx="914400" cy="7539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 descr="Sundarbans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266700"/>
            <a:ext cx="990600" cy="7392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5" name="Picture 14" descr="9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266700"/>
            <a:ext cx="701040" cy="8763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6" name="Picture 15" descr="download (1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181100"/>
            <a:ext cx="914400" cy="71947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7" name="Picture 16" descr="Fer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104900"/>
            <a:ext cx="990600" cy="80433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8" name="Picture 17" descr="maxresdefaul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2019300"/>
            <a:ext cx="914400" cy="7334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9" name="Picture 18" descr="শাপলা_(জাতীয়_ফুল).jpg"/>
          <p:cNvPicPr>
            <a:picLocks noChangeAspect="1"/>
          </p:cNvPicPr>
          <p:nvPr/>
        </p:nvPicPr>
        <p:blipFill>
          <a:blip r:embed="rId8" cstate="print"/>
          <a:srcRect t="12667"/>
          <a:stretch>
            <a:fillRect/>
          </a:stretch>
        </p:blipFill>
        <p:spPr>
          <a:xfrm>
            <a:off x="7006383" y="1943100"/>
            <a:ext cx="994618" cy="7704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19" descr="helench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600" y="2815228"/>
            <a:ext cx="914400" cy="72807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Picture 20" descr="maxresdefault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10401" y="2781300"/>
            <a:ext cx="990599" cy="74066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2" name="Picture 21" descr="download (5).jfif"/>
          <p:cNvPicPr>
            <a:picLocks noChangeAspect="1"/>
          </p:cNvPicPr>
          <p:nvPr/>
        </p:nvPicPr>
        <p:blipFill>
          <a:blip r:embed="rId11"/>
          <a:srcRect l="34783" b="22500"/>
          <a:stretch>
            <a:fillRect/>
          </a:stretch>
        </p:blipFill>
        <p:spPr>
          <a:xfrm>
            <a:off x="5943600" y="3619500"/>
            <a:ext cx="914400" cy="7820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" name="Picture 22" descr="unnamed (2).jpg"/>
          <p:cNvPicPr>
            <a:picLocks noChangeAspect="1"/>
          </p:cNvPicPr>
          <p:nvPr/>
        </p:nvPicPr>
        <p:blipFill>
          <a:blip r:embed="rId12"/>
          <a:srcRect l="16000" t="12130" r="20000" b="20597"/>
          <a:stretch>
            <a:fillRect/>
          </a:stretch>
        </p:blipFill>
        <p:spPr>
          <a:xfrm>
            <a:off x="7010400" y="3619500"/>
            <a:ext cx="990600" cy="809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4" name="Picture 23" descr="download (5).jfif"/>
          <p:cNvPicPr>
            <a:picLocks noChangeAspect="1"/>
          </p:cNvPicPr>
          <p:nvPr/>
        </p:nvPicPr>
        <p:blipFill>
          <a:blip r:embed="rId11"/>
          <a:srcRect l="34783" b="22500"/>
          <a:stretch>
            <a:fillRect/>
          </a:stretch>
        </p:blipFill>
        <p:spPr>
          <a:xfrm>
            <a:off x="8153401" y="3619500"/>
            <a:ext cx="838199" cy="7840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5" name="Picture 24" descr="unnamed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0800000" flipV="1">
            <a:off x="5943600" y="4457700"/>
            <a:ext cx="990600" cy="8828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6" name="Picture 25" descr="download (4).jf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400" y="4457700"/>
            <a:ext cx="990600" cy="931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7" name="Right Arrow 26"/>
          <p:cNvSpPr/>
          <p:nvPr/>
        </p:nvSpPr>
        <p:spPr>
          <a:xfrm>
            <a:off x="228600" y="419100"/>
            <a:ext cx="4781409" cy="917079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আলোযুক্ত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228600" y="1257300"/>
            <a:ext cx="5263444" cy="917079"/>
          </a:xfrm>
          <a:prstGeom prst="rightArrow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28600" y="2095500"/>
            <a:ext cx="3505200" cy="917079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228600" y="2857500"/>
            <a:ext cx="5486400" cy="917079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উভয়ই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228600" y="3695700"/>
            <a:ext cx="4588150" cy="917079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লবাণাক্ত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/>
          </a:p>
        </p:txBody>
      </p:sp>
      <p:sp>
        <p:nvSpPr>
          <p:cNvPr id="32" name="Right Arrow 31"/>
          <p:cNvSpPr/>
          <p:nvPr/>
        </p:nvSpPr>
        <p:spPr>
          <a:xfrm>
            <a:off x="228600" y="4621768"/>
            <a:ext cx="5105400" cy="917079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905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spc="50" dirty="0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66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spc="50" dirty="0" smtClean="0">
              <a:ln w="11430"/>
              <a:solidFill>
                <a:srgbClr val="66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876300"/>
            <a:ext cx="4419600" cy="450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715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6289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আবাসস্থলের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08610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5715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সৃজনশীলকাজ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0193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পরিবশে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 smtClean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7452"/>
            <a:ext cx="75438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 smtClean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739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শাপলা_(জাতীয়_ফুল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09700"/>
            <a:ext cx="4191000" cy="3581400"/>
          </a:xfrm>
          <a:prstGeom prst="rect">
            <a:avLst/>
          </a:prstGeom>
        </p:spPr>
      </p:pic>
      <p:pic>
        <p:nvPicPr>
          <p:cNvPr id="16" name="Picture 15" descr="download (4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409700"/>
            <a:ext cx="4572000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2667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667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27437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2400300"/>
            <a:ext cx="79248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115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115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95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i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u="sng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i="1" u="sng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67686"/>
            <a:ext cx="7315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000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৪র্থ</a:t>
            </a: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২</a:t>
            </a:r>
          </a:p>
          <a:p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.........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স্বর্ণলতা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রাস্না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145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২.1.4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2.1.5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71497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743200" y="2667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2705100"/>
          <a:ext cx="7162800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7448"/>
                <a:gridCol w="299535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উদ্ভিদের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 err="1" smtClean="0">
                          <a:latin typeface="NikoshBAN" pitchFamily="2" charset="0"/>
                          <a:cs typeface="NikoshBAN" pitchFamily="2" charset="0"/>
                        </a:rPr>
                        <a:t>কোথায়</a:t>
                      </a:r>
                      <a:r>
                        <a:rPr lang="en-US" sz="36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দেখেছি</a:t>
                      </a:r>
                      <a:endParaRPr lang="en-US" sz="36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.............................................।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399282"/>
            <a:ext cx="82296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ছকটিতে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দেখেছ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22479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60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22479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?-</a:t>
            </a:r>
            <a:endParaRPr lang="en-US" sz="54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3147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6" grpId="0"/>
      <p:bldP spid="6" grpId="1"/>
      <p:bldP spid="1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8001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1905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নিচেরছবিগুলো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4137753_gettyimages-1772.jpg"/>
          <p:cNvPicPr>
            <a:picLocks noChangeAspect="1"/>
          </p:cNvPicPr>
          <p:nvPr/>
        </p:nvPicPr>
        <p:blipFill>
          <a:blip r:embed="rId2"/>
          <a:srcRect l="36885" r="11967"/>
          <a:stretch>
            <a:fillRect/>
          </a:stretch>
        </p:blipFill>
        <p:spPr>
          <a:xfrm>
            <a:off x="152400" y="1579196"/>
            <a:ext cx="2895600" cy="3183304"/>
          </a:xfrm>
          <a:prstGeom prst="rect">
            <a:avLst/>
          </a:prstGeom>
        </p:spPr>
      </p:pic>
      <p:pic>
        <p:nvPicPr>
          <p:cNvPr id="5" name="Picture 4" descr="Sundarbans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562100"/>
            <a:ext cx="2748915" cy="3124200"/>
          </a:xfrm>
          <a:prstGeom prst="rect">
            <a:avLst/>
          </a:prstGeom>
        </p:spPr>
      </p:pic>
      <p:pic>
        <p:nvPicPr>
          <p:cNvPr id="6" name="Picture 5" descr="9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466850"/>
            <a:ext cx="2667000" cy="3333750"/>
          </a:xfrm>
          <a:prstGeom prst="rect">
            <a:avLst/>
          </a:prstGeom>
        </p:spPr>
      </p:pic>
      <p:pic>
        <p:nvPicPr>
          <p:cNvPr id="7" name="Picture 6" descr="8975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90500"/>
            <a:ext cx="1028700" cy="10287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1304925" y="1190625"/>
            <a:ext cx="266700" cy="3238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476375" y="1076325"/>
            <a:ext cx="266700" cy="3238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828800" y="1104900"/>
            <a:ext cx="323850" cy="266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2695575" y="1152525"/>
            <a:ext cx="266700" cy="3238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943600" y="2247900"/>
            <a:ext cx="476250" cy="1143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914400" y="1181100"/>
            <a:ext cx="323850" cy="266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819400" y="1714500"/>
            <a:ext cx="323850" cy="266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82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78732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0" y="47625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88648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প্রখর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আলোযুক্ত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endParaRPr lang="en-US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9317E-6 L 0.08229 0.203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" y="1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4181E-6 L 0.08438 0.156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63687E-6 L 0.20729 0.24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63687E-6 L 0.17396 0.176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9317E-6 L 0.21563 0.123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" y="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45364E-6 L 0.0573 0.0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80344E-6 L 0.18229 0.109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81100"/>
            <a:ext cx="4172393" cy="3581400"/>
          </a:xfrm>
          <a:prstGeom prst="rect">
            <a:avLst/>
          </a:prstGeom>
        </p:spPr>
      </p:pic>
      <p:pic>
        <p:nvPicPr>
          <p:cNvPr id="5" name="Picture 4" descr="F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81100"/>
            <a:ext cx="4114800" cy="361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মস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667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35308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ছায়াযুক্ত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স্যাঁতস্যাঁতে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শীতল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4900"/>
            <a:ext cx="4572000" cy="3714750"/>
          </a:xfrm>
          <a:prstGeom prst="rect">
            <a:avLst/>
          </a:prstGeom>
        </p:spPr>
      </p:pic>
      <p:pic>
        <p:nvPicPr>
          <p:cNvPr id="14" name="Picture 13" descr="শাপলা_(জাতীয়_ফুল).jpg"/>
          <p:cNvPicPr>
            <a:picLocks noChangeAspect="1"/>
          </p:cNvPicPr>
          <p:nvPr/>
        </p:nvPicPr>
        <p:blipFill>
          <a:blip r:embed="rId3" cstate="print"/>
          <a:srcRect t="12667"/>
          <a:stretch>
            <a:fillRect/>
          </a:stretch>
        </p:blipFill>
        <p:spPr>
          <a:xfrm>
            <a:off x="4785476" y="1104900"/>
            <a:ext cx="4358524" cy="3657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কচুরীপানা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4838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2667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4400" y="2667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জন্মে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265</Words>
  <Application>Microsoft Office PowerPoint</Application>
  <PresentationFormat>On-screen Show (16:10)</PresentationFormat>
  <Paragraphs>64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</dc:creator>
  <cp:lastModifiedBy>AcT</cp:lastModifiedBy>
  <cp:revision>215</cp:revision>
  <dcterms:created xsi:type="dcterms:W3CDTF">2006-08-16T00:00:00Z</dcterms:created>
  <dcterms:modified xsi:type="dcterms:W3CDTF">2020-02-19T16:24:24Z</dcterms:modified>
</cp:coreProperties>
</file>