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  <p:sldMasterId id="2147483698" r:id="rId3"/>
    <p:sldMasterId id="2147483722" r:id="rId4"/>
    <p:sldMasterId id="2147483782" r:id="rId5"/>
    <p:sldMasterId id="2147483794" r:id="rId6"/>
    <p:sldMasterId id="2147483806" r:id="rId7"/>
    <p:sldMasterId id="2147483830" r:id="rId8"/>
    <p:sldMasterId id="2147483842" r:id="rId9"/>
    <p:sldMasterId id="2147483854" r:id="rId10"/>
    <p:sldMasterId id="2147483866" r:id="rId11"/>
    <p:sldMasterId id="2147483878" r:id="rId12"/>
    <p:sldMasterId id="2147483890" r:id="rId13"/>
  </p:sldMasterIdLst>
  <p:notesMasterIdLst>
    <p:notesMasterId r:id="rId42"/>
  </p:notesMasterIdLst>
  <p:sldIdLst>
    <p:sldId id="318" r:id="rId14"/>
    <p:sldId id="316" r:id="rId15"/>
    <p:sldId id="282" r:id="rId16"/>
    <p:sldId id="286" r:id="rId17"/>
    <p:sldId id="320" r:id="rId18"/>
    <p:sldId id="292" r:id="rId19"/>
    <p:sldId id="293" r:id="rId20"/>
    <p:sldId id="295" r:id="rId21"/>
    <p:sldId id="297" r:id="rId22"/>
    <p:sldId id="298" r:id="rId23"/>
    <p:sldId id="299" r:id="rId24"/>
    <p:sldId id="300" r:id="rId25"/>
    <p:sldId id="301" r:id="rId26"/>
    <p:sldId id="304" r:id="rId27"/>
    <p:sldId id="302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283" r:id="rId39"/>
    <p:sldId id="315" r:id="rId40"/>
    <p:sldId id="319" r:id="rId41"/>
  </p:sldIdLst>
  <p:sldSz cx="12192000" cy="6858000"/>
  <p:notesSz cx="6858000" cy="9144000"/>
  <p:defaultTextStyle>
    <a:defPPr>
      <a:defRPr lang="en-US"/>
    </a:defPPr>
    <a:lvl1pPr marL="0" algn="l" defTabSz="9134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29" algn="l" defTabSz="9134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52" algn="l" defTabSz="9134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180" algn="l" defTabSz="9134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900" algn="l" defTabSz="9134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632" algn="l" defTabSz="9134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361" algn="l" defTabSz="9134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070" algn="l" defTabSz="9134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800" algn="l" defTabSz="9134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4" d="100"/>
          <a:sy n="34" d="100"/>
        </p:scale>
        <p:origin x="-1320" y="-2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CF5CD-FBFB-439C-8BD0-F69E1D0D748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C191B-BD30-4EFF-88E2-E2E5E9393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4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29" algn="l" defTabSz="9134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52" algn="l" defTabSz="9134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180" algn="l" defTabSz="9134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900" algn="l" defTabSz="9134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632" algn="l" defTabSz="9134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361" algn="l" defTabSz="9134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070" algn="l" defTabSz="9134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800" algn="l" defTabSz="9134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7C7-B787-4E50-994D-5E804113A1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18,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2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231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041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546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7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220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681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0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226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373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461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10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9" indent="0">
              <a:buNone/>
              <a:defRPr sz="2800"/>
            </a:lvl2pPr>
            <a:lvl3pPr marL="913452" indent="0">
              <a:buNone/>
              <a:defRPr sz="2400"/>
            </a:lvl3pPr>
            <a:lvl4pPr marL="1370180" indent="0">
              <a:buNone/>
              <a:defRPr sz="2100"/>
            </a:lvl4pPr>
            <a:lvl5pPr marL="1826900" indent="0">
              <a:buNone/>
              <a:defRPr sz="2100"/>
            </a:lvl5pPr>
            <a:lvl6pPr marL="2283632" indent="0">
              <a:buNone/>
              <a:defRPr sz="2100"/>
            </a:lvl6pPr>
            <a:lvl7pPr marL="2740361" indent="0">
              <a:buNone/>
              <a:defRPr sz="2100"/>
            </a:lvl7pPr>
            <a:lvl8pPr marL="3197070" indent="0">
              <a:buNone/>
              <a:defRPr sz="2100"/>
            </a:lvl8pPr>
            <a:lvl9pPr marL="365380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381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1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96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96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399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2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587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208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9372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7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686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512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4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364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807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4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783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9" indent="0">
              <a:buNone/>
              <a:defRPr sz="2800"/>
            </a:lvl2pPr>
            <a:lvl3pPr marL="913452" indent="0">
              <a:buNone/>
              <a:defRPr sz="2400"/>
            </a:lvl3pPr>
            <a:lvl4pPr marL="1370180" indent="0">
              <a:buNone/>
              <a:defRPr sz="2100"/>
            </a:lvl4pPr>
            <a:lvl5pPr marL="1826900" indent="0">
              <a:buNone/>
              <a:defRPr sz="2100"/>
            </a:lvl5pPr>
            <a:lvl6pPr marL="2283632" indent="0">
              <a:buNone/>
              <a:defRPr sz="2100"/>
            </a:lvl6pPr>
            <a:lvl7pPr marL="2740361" indent="0">
              <a:buNone/>
              <a:defRPr sz="2100"/>
            </a:lvl7pPr>
            <a:lvl8pPr marL="3197070" indent="0">
              <a:buNone/>
              <a:defRPr sz="2100"/>
            </a:lvl8pPr>
            <a:lvl9pPr marL="365380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54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8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17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368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507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038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207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82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6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4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33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91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9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7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66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280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595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28" indent="0">
              <a:buNone/>
              <a:defRPr sz="2600" b="1"/>
            </a:lvl2pPr>
            <a:lvl3pPr marL="1171651" indent="0">
              <a:buNone/>
              <a:defRPr sz="2300" b="1"/>
            </a:lvl3pPr>
            <a:lvl4pPr marL="1757475" indent="0">
              <a:buNone/>
              <a:defRPr sz="2100" b="1"/>
            </a:lvl4pPr>
            <a:lvl5pPr marL="2343304" indent="0">
              <a:buNone/>
              <a:defRPr sz="2100" b="1"/>
            </a:lvl5pPr>
            <a:lvl6pPr marL="2929124" indent="0">
              <a:buNone/>
              <a:defRPr sz="2100" b="1"/>
            </a:lvl6pPr>
            <a:lvl7pPr marL="3514949" indent="0">
              <a:buNone/>
              <a:defRPr sz="2100" b="1"/>
            </a:lvl7pPr>
            <a:lvl8pPr marL="4100780" indent="0">
              <a:buNone/>
              <a:defRPr sz="2100" b="1"/>
            </a:lvl8pPr>
            <a:lvl9pPr marL="468660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6"/>
            <a:ext cx="5389033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828" indent="0">
              <a:buNone/>
              <a:defRPr sz="2600" b="1"/>
            </a:lvl2pPr>
            <a:lvl3pPr marL="1171651" indent="0">
              <a:buNone/>
              <a:defRPr sz="2300" b="1"/>
            </a:lvl3pPr>
            <a:lvl4pPr marL="1757475" indent="0">
              <a:buNone/>
              <a:defRPr sz="2100" b="1"/>
            </a:lvl4pPr>
            <a:lvl5pPr marL="2343304" indent="0">
              <a:buNone/>
              <a:defRPr sz="2100" b="1"/>
            </a:lvl5pPr>
            <a:lvl6pPr marL="2929124" indent="0">
              <a:buNone/>
              <a:defRPr sz="2100" b="1"/>
            </a:lvl6pPr>
            <a:lvl7pPr marL="3514949" indent="0">
              <a:buNone/>
              <a:defRPr sz="2100" b="1"/>
            </a:lvl7pPr>
            <a:lvl8pPr marL="4100780" indent="0">
              <a:buNone/>
              <a:defRPr sz="2100" b="1"/>
            </a:lvl8pPr>
            <a:lvl9pPr marL="468660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662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881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765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828" indent="0">
              <a:buNone/>
              <a:defRPr sz="1500"/>
            </a:lvl2pPr>
            <a:lvl3pPr marL="1171651" indent="0">
              <a:buNone/>
              <a:defRPr sz="1300"/>
            </a:lvl3pPr>
            <a:lvl4pPr marL="1757475" indent="0">
              <a:buNone/>
              <a:defRPr sz="1200"/>
            </a:lvl4pPr>
            <a:lvl5pPr marL="2343304" indent="0">
              <a:buNone/>
              <a:defRPr sz="1200"/>
            </a:lvl5pPr>
            <a:lvl6pPr marL="2929124" indent="0">
              <a:buNone/>
              <a:defRPr sz="1200"/>
            </a:lvl6pPr>
            <a:lvl7pPr marL="3514949" indent="0">
              <a:buNone/>
              <a:defRPr sz="1200"/>
            </a:lvl7pPr>
            <a:lvl8pPr marL="4100780" indent="0">
              <a:buNone/>
              <a:defRPr sz="1200"/>
            </a:lvl8pPr>
            <a:lvl9pPr marL="468660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96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281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828" indent="0">
              <a:buNone/>
              <a:defRPr sz="3600"/>
            </a:lvl2pPr>
            <a:lvl3pPr marL="1171651" indent="0">
              <a:buNone/>
              <a:defRPr sz="3100"/>
            </a:lvl3pPr>
            <a:lvl4pPr marL="1757475" indent="0">
              <a:buNone/>
              <a:defRPr sz="2600"/>
            </a:lvl4pPr>
            <a:lvl5pPr marL="2343304" indent="0">
              <a:buNone/>
              <a:defRPr sz="2600"/>
            </a:lvl5pPr>
            <a:lvl6pPr marL="2929124" indent="0">
              <a:buNone/>
              <a:defRPr sz="2600"/>
            </a:lvl6pPr>
            <a:lvl7pPr marL="3514949" indent="0">
              <a:buNone/>
              <a:defRPr sz="2600"/>
            </a:lvl7pPr>
            <a:lvl8pPr marL="4100780" indent="0">
              <a:buNone/>
              <a:defRPr sz="2600"/>
            </a:lvl8pPr>
            <a:lvl9pPr marL="4686607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585828" indent="0">
              <a:buNone/>
              <a:defRPr sz="1500"/>
            </a:lvl2pPr>
            <a:lvl3pPr marL="1171651" indent="0">
              <a:buNone/>
              <a:defRPr sz="1300"/>
            </a:lvl3pPr>
            <a:lvl4pPr marL="1757475" indent="0">
              <a:buNone/>
              <a:defRPr sz="1200"/>
            </a:lvl4pPr>
            <a:lvl5pPr marL="2343304" indent="0">
              <a:buNone/>
              <a:defRPr sz="1200"/>
            </a:lvl5pPr>
            <a:lvl6pPr marL="2929124" indent="0">
              <a:buNone/>
              <a:defRPr sz="1200"/>
            </a:lvl6pPr>
            <a:lvl7pPr marL="3514949" indent="0">
              <a:buNone/>
              <a:defRPr sz="1200"/>
            </a:lvl7pPr>
            <a:lvl8pPr marL="4100780" indent="0">
              <a:buNone/>
              <a:defRPr sz="1200"/>
            </a:lvl8pPr>
            <a:lvl9pPr marL="468660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889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365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261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8285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305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2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6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9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9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124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353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015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734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86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7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511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6910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547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469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16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06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4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36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46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44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8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68B-21AC-438B-BECE-4F17DA129F1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18,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61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9" indent="0">
              <a:buNone/>
              <a:defRPr sz="2800"/>
            </a:lvl2pPr>
            <a:lvl3pPr marL="913452" indent="0">
              <a:buNone/>
              <a:defRPr sz="2400"/>
            </a:lvl3pPr>
            <a:lvl4pPr marL="1370180" indent="0">
              <a:buNone/>
              <a:defRPr sz="2100"/>
            </a:lvl4pPr>
            <a:lvl5pPr marL="1826900" indent="0">
              <a:buNone/>
              <a:defRPr sz="2100"/>
            </a:lvl5pPr>
            <a:lvl6pPr marL="2283632" indent="0">
              <a:buNone/>
              <a:defRPr sz="2100"/>
            </a:lvl6pPr>
            <a:lvl7pPr marL="2740361" indent="0">
              <a:buNone/>
              <a:defRPr sz="2100"/>
            </a:lvl7pPr>
            <a:lvl8pPr marL="3197070" indent="0">
              <a:buNone/>
              <a:defRPr sz="2100"/>
            </a:lvl8pPr>
            <a:lvl9pPr marL="365380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03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96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0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02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32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52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64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79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7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85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97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6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21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69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7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7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18,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60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1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9" indent="0">
              <a:buNone/>
              <a:defRPr sz="2800"/>
            </a:lvl2pPr>
            <a:lvl3pPr marL="913452" indent="0">
              <a:buNone/>
              <a:defRPr sz="2400"/>
            </a:lvl3pPr>
            <a:lvl4pPr marL="1370180" indent="0">
              <a:buNone/>
              <a:defRPr sz="2100"/>
            </a:lvl4pPr>
            <a:lvl5pPr marL="1826900" indent="0">
              <a:buNone/>
              <a:defRPr sz="2100"/>
            </a:lvl5pPr>
            <a:lvl6pPr marL="2283632" indent="0">
              <a:buNone/>
              <a:defRPr sz="2100"/>
            </a:lvl6pPr>
            <a:lvl7pPr marL="2740361" indent="0">
              <a:buNone/>
              <a:defRPr sz="2100"/>
            </a:lvl7pPr>
            <a:lvl8pPr marL="3197070" indent="0">
              <a:buNone/>
              <a:defRPr sz="2100"/>
            </a:lvl8pPr>
            <a:lvl9pPr marL="365380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1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63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946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946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3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37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61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7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68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26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04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0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01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0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81C6-1634-4A56-B2BE-62150BE83935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18,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15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9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292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9" indent="0">
              <a:buNone/>
              <a:defRPr sz="2800"/>
            </a:lvl2pPr>
            <a:lvl3pPr marL="913452" indent="0">
              <a:buNone/>
              <a:defRPr sz="2400"/>
            </a:lvl3pPr>
            <a:lvl4pPr marL="1370180" indent="0">
              <a:buNone/>
              <a:defRPr sz="2100"/>
            </a:lvl4pPr>
            <a:lvl5pPr marL="1826900" indent="0">
              <a:buNone/>
              <a:defRPr sz="2100"/>
            </a:lvl5pPr>
            <a:lvl6pPr marL="2283632" indent="0">
              <a:buNone/>
              <a:defRPr sz="2100"/>
            </a:lvl6pPr>
            <a:lvl7pPr marL="2740361" indent="0">
              <a:buNone/>
              <a:defRPr sz="2100"/>
            </a:lvl7pPr>
            <a:lvl8pPr marL="3197070" indent="0">
              <a:buNone/>
              <a:defRPr sz="2100"/>
            </a:lvl8pPr>
            <a:lvl9pPr marL="365380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707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235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97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972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604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7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653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31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7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929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926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8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2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01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0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2AC2-3C75-4F5F-A929-48958086FE36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18,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236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65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816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81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9" indent="0">
              <a:buNone/>
              <a:defRPr sz="2800"/>
            </a:lvl2pPr>
            <a:lvl3pPr marL="913452" indent="0">
              <a:buNone/>
              <a:defRPr sz="2400"/>
            </a:lvl3pPr>
            <a:lvl4pPr marL="1370180" indent="0">
              <a:buNone/>
              <a:defRPr sz="2100"/>
            </a:lvl4pPr>
            <a:lvl5pPr marL="1826900" indent="0">
              <a:buNone/>
              <a:defRPr sz="2100"/>
            </a:lvl5pPr>
            <a:lvl6pPr marL="2283632" indent="0">
              <a:buNone/>
              <a:defRPr sz="2100"/>
            </a:lvl6pPr>
            <a:lvl7pPr marL="2740361" indent="0">
              <a:buNone/>
              <a:defRPr sz="2100"/>
            </a:lvl7pPr>
            <a:lvl8pPr marL="3197070" indent="0">
              <a:buNone/>
              <a:defRPr sz="2100"/>
            </a:lvl8pPr>
            <a:lvl9pPr marL="365380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640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064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8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8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74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869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850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7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7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863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9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18,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978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7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813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044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908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075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9" indent="0">
              <a:buNone/>
              <a:defRPr sz="2800"/>
            </a:lvl2pPr>
            <a:lvl3pPr marL="913452" indent="0">
              <a:buNone/>
              <a:defRPr sz="2400"/>
            </a:lvl3pPr>
            <a:lvl4pPr marL="1370180" indent="0">
              <a:buNone/>
              <a:defRPr sz="2100"/>
            </a:lvl4pPr>
            <a:lvl5pPr marL="1826900" indent="0">
              <a:buNone/>
              <a:defRPr sz="2100"/>
            </a:lvl5pPr>
            <a:lvl6pPr marL="2283632" indent="0">
              <a:buNone/>
              <a:defRPr sz="2100"/>
            </a:lvl6pPr>
            <a:lvl7pPr marL="2740361" indent="0">
              <a:buNone/>
              <a:defRPr sz="2100"/>
            </a:lvl7pPr>
            <a:lvl8pPr marL="3197070" indent="0">
              <a:buNone/>
              <a:defRPr sz="2100"/>
            </a:lvl8pPr>
            <a:lvl9pPr marL="365380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738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370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7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7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927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359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804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89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7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8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18,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631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92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5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585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00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643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484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9" indent="0">
              <a:buNone/>
              <a:defRPr sz="2800"/>
            </a:lvl2pPr>
            <a:lvl3pPr marL="913452" indent="0">
              <a:buNone/>
              <a:defRPr sz="2400"/>
            </a:lvl3pPr>
            <a:lvl4pPr marL="1370180" indent="0">
              <a:buNone/>
              <a:defRPr sz="2100"/>
            </a:lvl4pPr>
            <a:lvl5pPr marL="1826900" indent="0">
              <a:buNone/>
              <a:defRPr sz="2100"/>
            </a:lvl5pPr>
            <a:lvl6pPr marL="2283632" indent="0">
              <a:buNone/>
              <a:defRPr sz="2100"/>
            </a:lvl6pPr>
            <a:lvl7pPr marL="2740361" indent="0">
              <a:buNone/>
              <a:defRPr sz="2100"/>
            </a:lvl7pPr>
            <a:lvl8pPr marL="3197070" indent="0">
              <a:buNone/>
              <a:defRPr sz="2100"/>
            </a:lvl8pPr>
            <a:lvl9pPr marL="365380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742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595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5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5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168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0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880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0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4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641A-9D94-4BD6-862F-F651067079B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18,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176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47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7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871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562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7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988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725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587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714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9" indent="0">
              <a:buNone/>
              <a:defRPr sz="2800"/>
            </a:lvl2pPr>
            <a:lvl3pPr marL="913452" indent="0">
              <a:buNone/>
              <a:defRPr sz="2400"/>
            </a:lvl3pPr>
            <a:lvl4pPr marL="1370180" indent="0">
              <a:buNone/>
              <a:defRPr sz="2100"/>
            </a:lvl4pPr>
            <a:lvl5pPr marL="1826900" indent="0">
              <a:buNone/>
              <a:defRPr sz="2100"/>
            </a:lvl5pPr>
            <a:lvl6pPr marL="2283632" indent="0">
              <a:buNone/>
              <a:defRPr sz="2100"/>
            </a:lvl6pPr>
            <a:lvl7pPr marL="2740361" indent="0">
              <a:buNone/>
              <a:defRPr sz="2100"/>
            </a:lvl7pPr>
            <a:lvl8pPr marL="3197070" indent="0">
              <a:buNone/>
              <a:defRPr sz="2100"/>
            </a:lvl8pPr>
            <a:lvl9pPr marL="365380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586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276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1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1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847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5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9" indent="0">
              <a:buNone/>
              <a:defRPr sz="2800"/>
            </a:lvl2pPr>
            <a:lvl3pPr marL="913452" indent="0">
              <a:buNone/>
              <a:defRPr sz="2400"/>
            </a:lvl3pPr>
            <a:lvl4pPr marL="1370180" indent="0">
              <a:buNone/>
              <a:defRPr sz="2100"/>
            </a:lvl4pPr>
            <a:lvl5pPr marL="1826900" indent="0">
              <a:buNone/>
              <a:defRPr sz="2100"/>
            </a:lvl5pPr>
            <a:lvl6pPr marL="2283632" indent="0">
              <a:buNone/>
              <a:defRPr sz="2100"/>
            </a:lvl6pPr>
            <a:lvl7pPr marL="2740361" indent="0">
              <a:buNone/>
              <a:defRPr sz="2100"/>
            </a:lvl7pPr>
            <a:lvl8pPr marL="3197070" indent="0">
              <a:buNone/>
              <a:defRPr sz="2100"/>
            </a:lvl8pPr>
            <a:lvl9pPr marL="365380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0C02-0EF4-4745-9D82-E8D3F59464E3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18,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81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119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7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332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397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2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224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672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719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479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9" indent="0">
              <a:buNone/>
              <a:defRPr sz="2800"/>
            </a:lvl2pPr>
            <a:lvl3pPr marL="913452" indent="0">
              <a:buNone/>
              <a:defRPr sz="2400"/>
            </a:lvl3pPr>
            <a:lvl4pPr marL="1370180" indent="0">
              <a:buNone/>
              <a:defRPr sz="2100"/>
            </a:lvl4pPr>
            <a:lvl5pPr marL="1826900" indent="0">
              <a:buNone/>
              <a:defRPr sz="2100"/>
            </a:lvl5pPr>
            <a:lvl6pPr marL="2283632" indent="0">
              <a:buNone/>
              <a:defRPr sz="2100"/>
            </a:lvl6pPr>
            <a:lvl7pPr marL="2740361" indent="0">
              <a:buNone/>
              <a:defRPr sz="2100"/>
            </a:lvl7pPr>
            <a:lvl8pPr marL="3197070" indent="0">
              <a:buNone/>
              <a:defRPr sz="2100"/>
            </a:lvl8pPr>
            <a:lvl9pPr marL="365380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096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36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9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9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4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43" tIns="45674" rIns="91343" bIns="456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343" tIns="45674" rIns="91343" bIns="456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80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67800-479D-41B0-B3F2-2DCE95BA138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February 18,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80"/>
            <a:ext cx="3860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80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6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defTabSz="9134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43" indent="-342543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82" indent="-285450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16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6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97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64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9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61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7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43" tIns="45674" rIns="91343" bIns="456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343" tIns="45674" rIns="91343" bIns="456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5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55"/>
            <a:ext cx="3860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55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5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defTabSz="9134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43" indent="-342543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82" indent="-285450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16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6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97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64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9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61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7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43" tIns="45674" rIns="91343" bIns="456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343" tIns="45674" rIns="91343" bIns="456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1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1"/>
            <a:ext cx="3860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1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7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defTabSz="9134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43" indent="-342543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82" indent="-285450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16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6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97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64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9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61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7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17166" tIns="58582" rIns="117166" bIns="585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17166" tIns="58582" rIns="117166" bIns="58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117166" tIns="58582" rIns="117166" bIns="5858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1651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71651"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117166" tIns="58582" rIns="117166" bIns="5858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16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117166" tIns="58582" rIns="117166" bIns="5858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165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716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defTabSz="117165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364" indent="-439364" algn="l" defTabSz="1171651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964" indent="-366146" algn="l" defTabSz="1171651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559" indent="-292915" algn="l" defTabSz="117165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390" indent="-292915" algn="l" defTabSz="117165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218" indent="-292915" algn="l" defTabSz="1171651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2042" indent="-292915" algn="l" defTabSz="117165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866" indent="-292915" algn="l" defTabSz="117165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695" indent="-292915" algn="l" defTabSz="117165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509" indent="-292915" algn="l" defTabSz="117165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16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828" algn="l" defTabSz="11716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651" algn="l" defTabSz="11716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475" algn="l" defTabSz="11716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304" algn="l" defTabSz="11716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124" algn="l" defTabSz="11716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949" algn="l" defTabSz="11716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780" algn="l" defTabSz="11716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6607" algn="l" defTabSz="117165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17226" tIns="58613" rIns="117226" bIns="586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2261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72261"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226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226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7226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4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ctr" defTabSz="117226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98" indent="-439598" algn="l" defTabSz="1172261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62" indent="-366332" algn="l" defTabSz="1172261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326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456" indent="-293065" algn="l" defTabSz="117226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587" indent="-293065" algn="l" defTabSz="1172261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7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97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10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43" tIns="45674" rIns="91343" bIns="456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343" tIns="45674" rIns="91343" bIns="456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14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14"/>
            <a:ext cx="3860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14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7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34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43" indent="-342543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82" indent="-285450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16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6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97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64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9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61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7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43" tIns="45674" rIns="91343" bIns="456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343" tIns="45674" rIns="91343" bIns="456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59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F6CC0-1DFA-49C5-AA23-A3E1FBCCCD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59"/>
            <a:ext cx="3860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59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1BF89-B616-4204-A895-F3F72690E0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34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43" indent="-342543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82" indent="-285450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16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6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97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64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9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61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7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43" tIns="45674" rIns="91343" bIns="456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343" tIns="45674" rIns="91343" bIns="456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84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84"/>
            <a:ext cx="3860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84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34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43" indent="-342543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82" indent="-285450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16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6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97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64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9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61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7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43" tIns="45674" rIns="91343" bIns="456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343" tIns="45674" rIns="91343" bIns="456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00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00"/>
            <a:ext cx="3860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00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8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34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43" indent="-342543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82" indent="-285450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16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6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97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64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9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61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7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43" tIns="45674" rIns="91343" bIns="456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343" tIns="45674" rIns="91343" bIns="456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84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84"/>
            <a:ext cx="3860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84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34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43" indent="-342543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82" indent="-285450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16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6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97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64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9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61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7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43" tIns="45674" rIns="91343" bIns="456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343" tIns="45674" rIns="91343" bIns="456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6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6"/>
            <a:ext cx="3860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6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9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9134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43" indent="-342543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82" indent="-285450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16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6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97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64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9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61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7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43" tIns="45674" rIns="91343" bIns="456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343" tIns="45674" rIns="91343" bIns="456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24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24"/>
            <a:ext cx="3860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24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8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9134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43" indent="-342543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82" indent="-285450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16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6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97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64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9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61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7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43" tIns="45674" rIns="91343" bIns="456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343" tIns="45674" rIns="91343" bIns="456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3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3"/>
            <a:ext cx="3860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3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4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defTabSz="9134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43" indent="-342543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82" indent="-285450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16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6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97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64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9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61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7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1.jpeg"/><Relationship Id="rId5" Type="http://schemas.openxmlformats.org/officeDocument/2006/relationships/image" Target="../media/image17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0.jpeg"/><Relationship Id="rId5" Type="http://schemas.openxmlformats.org/officeDocument/2006/relationships/image" Target="../media/image19.jpeg"/><Relationship Id="rId10" Type="http://schemas.openxmlformats.org/officeDocument/2006/relationships/image" Target="../media/image11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microsoft.com/office/2007/relationships/hdphoto" Target="../media/hdphoto6.wd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4.jpeg"/><Relationship Id="rId5" Type="http://schemas.microsoft.com/office/2007/relationships/hdphoto" Target="../media/hdphoto5.wdp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25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6.jpeg"/><Relationship Id="rId7" Type="http://schemas.openxmlformats.org/officeDocument/2006/relationships/image" Target="../media/image35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4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10" Type="http://schemas.microsoft.com/office/2007/relationships/hdphoto" Target="../media/hdphoto9.wdp"/><Relationship Id="rId4" Type="http://schemas.openxmlformats.org/officeDocument/2006/relationships/image" Target="../media/image7.jpeg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6.jpeg"/><Relationship Id="rId7" Type="http://schemas.openxmlformats.org/officeDocument/2006/relationships/image" Target="../media/image3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1.jpeg"/><Relationship Id="rId5" Type="http://schemas.microsoft.com/office/2007/relationships/hdphoto" Target="../media/hdphoto10.wdp"/><Relationship Id="rId10" Type="http://schemas.openxmlformats.org/officeDocument/2006/relationships/image" Target="../media/image40.jpeg"/><Relationship Id="rId4" Type="http://schemas.openxmlformats.org/officeDocument/2006/relationships/image" Target="../media/image37.jpeg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6.jpeg"/><Relationship Id="rId7" Type="http://schemas.openxmlformats.org/officeDocument/2006/relationships/image" Target="../media/image4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4.xml"/><Relationship Id="rId6" Type="http://schemas.microsoft.com/office/2007/relationships/hdphoto" Target="../media/hdphoto12.wdp"/><Relationship Id="rId5" Type="http://schemas.openxmlformats.org/officeDocument/2006/relationships/image" Target="../media/image41.jpeg"/><Relationship Id="rId10" Type="http://schemas.openxmlformats.org/officeDocument/2006/relationships/image" Target="../media/image44.jpeg"/><Relationship Id="rId4" Type="http://schemas.openxmlformats.org/officeDocument/2006/relationships/image" Target="../media/image12.jpeg"/><Relationship Id="rId9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6.jpeg"/><Relationship Id="rId7" Type="http://schemas.openxmlformats.org/officeDocument/2006/relationships/image" Target="../media/image4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4.xml"/><Relationship Id="rId6" Type="http://schemas.microsoft.com/office/2007/relationships/hdphoto" Target="../media/hdphoto14.wdp"/><Relationship Id="rId5" Type="http://schemas.openxmlformats.org/officeDocument/2006/relationships/image" Target="../media/image45.jpeg"/><Relationship Id="rId4" Type="http://schemas.openxmlformats.org/officeDocument/2006/relationships/image" Target="../media/image11.jpeg"/><Relationship Id="rId9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5.xml"/><Relationship Id="rId5" Type="http://schemas.microsoft.com/office/2007/relationships/hdphoto" Target="../media/hdphoto16.wdp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microsoft.com/office/2007/relationships/hdphoto" Target="../media/hdphoto17.wdp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13.jpe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7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61" tIns="58580" rIns="117161" bIns="58580" rtlCol="0" anchor="ctr"/>
          <a:lstStyle/>
          <a:p>
            <a:pPr algn="ctr" defTabSz="1171604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61" tIns="58580" rIns="117161" bIns="58580" rtlCol="0" anchor="ctr"/>
          <a:lstStyle/>
          <a:p>
            <a:pPr algn="ctr" defTabSz="1171604"/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8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3"/>
          <a:srcRect l="3333" t="88667" r="3333" b="6000"/>
          <a:stretch>
            <a:fillRect/>
          </a:stretch>
        </p:blipFill>
        <p:spPr>
          <a:xfrm rot="5400000">
            <a:off x="8864600" y="3119120"/>
            <a:ext cx="6400800" cy="254000"/>
          </a:xfrm>
          <a:prstGeom prst="rect">
            <a:avLst/>
          </a:prstGeom>
        </p:spPr>
      </p:pic>
      <p:pic>
        <p:nvPicPr>
          <p:cNvPr id="10" name="Picture 9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3"/>
          <a:srcRect l="3333" t="88667" r="3333" b="6000"/>
          <a:stretch>
            <a:fillRect/>
          </a:stretch>
        </p:blipFill>
        <p:spPr>
          <a:xfrm rot="16200000">
            <a:off x="-3073400" y="3302000"/>
            <a:ext cx="6400800" cy="254000"/>
          </a:xfrm>
          <a:prstGeom prst="rect">
            <a:avLst/>
          </a:prstGeom>
        </p:spPr>
      </p:pic>
      <p:pic>
        <p:nvPicPr>
          <p:cNvPr id="11" name="Picture 10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3"/>
          <a:srcRect l="3333" t="88667" r="3333" b="6000"/>
          <a:stretch>
            <a:fillRect/>
          </a:stretch>
        </p:blipFill>
        <p:spPr>
          <a:xfrm>
            <a:off x="0" y="6629400"/>
            <a:ext cx="7112000" cy="228600"/>
          </a:xfrm>
          <a:prstGeom prst="rect">
            <a:avLst/>
          </a:prstGeom>
        </p:spPr>
      </p:pic>
      <p:pic>
        <p:nvPicPr>
          <p:cNvPr id="12" name="Picture 11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3"/>
          <a:srcRect l="3333" t="88667" r="3333" b="6000"/>
          <a:stretch>
            <a:fillRect/>
          </a:stretch>
        </p:blipFill>
        <p:spPr>
          <a:xfrm>
            <a:off x="5080000" y="6629400"/>
            <a:ext cx="7112000" cy="228600"/>
          </a:xfrm>
          <a:prstGeom prst="rect">
            <a:avLst/>
          </a:prstGeom>
        </p:spPr>
      </p:pic>
      <p:pic>
        <p:nvPicPr>
          <p:cNvPr id="13" name="Picture 12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3"/>
          <a:srcRect l="3333" t="88667" r="3333" b="6000"/>
          <a:stretch>
            <a:fillRect/>
          </a:stretch>
        </p:blipFill>
        <p:spPr>
          <a:xfrm>
            <a:off x="5080000" y="0"/>
            <a:ext cx="7112000" cy="228600"/>
          </a:xfrm>
          <a:prstGeom prst="rect">
            <a:avLst/>
          </a:prstGeom>
        </p:spPr>
      </p:pic>
      <p:pic>
        <p:nvPicPr>
          <p:cNvPr id="14" name="Picture 13" descr="15057863-Multicolored-pencils-on-a-white-background-Pencils-of-the-different-size--Stock-Vector.jpg"/>
          <p:cNvPicPr>
            <a:picLocks noChangeAspect="1"/>
          </p:cNvPicPr>
          <p:nvPr/>
        </p:nvPicPr>
        <p:blipFill>
          <a:blip r:embed="rId3"/>
          <a:srcRect l="3333" t="88667" r="3333" b="6000"/>
          <a:stretch>
            <a:fillRect/>
          </a:stretch>
        </p:blipFill>
        <p:spPr>
          <a:xfrm>
            <a:off x="0" y="0"/>
            <a:ext cx="7112000" cy="228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4480" y="212452"/>
            <a:ext cx="11653520" cy="2431388"/>
          </a:xfrm>
          <a:prstGeom prst="rect">
            <a:avLst/>
          </a:prstGeom>
          <a:solidFill>
            <a:schemeClr val="tx1"/>
          </a:solidFill>
        </p:spPr>
        <p:txBody>
          <a:bodyPr wrap="square" lIns="91391" tIns="45697" rIns="91391" bIns="45697" rtlCol="0">
            <a:spAutoFit/>
          </a:bodyPr>
          <a:lstStyle/>
          <a:p>
            <a:pPr lvl="0" algn="ctr">
              <a:defRPr/>
            </a:pPr>
            <a:endParaRPr lang="en-US" sz="3200" b="1" kern="0" spc="-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6000" b="1" kern="0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kern="0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kern="0" spc="-3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kern="0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b="1" kern="0" spc="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ও আন্তরিক অভিনন্দন।</a:t>
            </a:r>
            <a:endParaRPr lang="en-US" sz="6000" kern="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8008" y="2557315"/>
            <a:ext cx="11619992" cy="4093382"/>
          </a:xfrm>
          <a:prstGeom prst="rect">
            <a:avLst/>
          </a:prstGeom>
          <a:solidFill>
            <a:schemeClr val="tx1"/>
          </a:solidFill>
        </p:spPr>
        <p:txBody>
          <a:bodyPr wrap="square" lIns="91391" tIns="45697" rIns="91391" bIns="45697" rtlCol="0">
            <a:spAutoFit/>
          </a:bodyPr>
          <a:lstStyle/>
          <a:p>
            <a:pPr lvl="0" algn="ctr">
              <a:defRPr/>
            </a:pPr>
            <a:r>
              <a:rPr lang="en-US" sz="6500" b="1" kern="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>
              <a:defRPr/>
            </a:pPr>
            <a:endParaRPr lang="en-US" sz="6500" b="1" kern="0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endParaRPr lang="en-US" sz="6500" b="1" kern="0" spc="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endParaRPr lang="en-US" sz="6500" kern="0" dirty="0">
              <a:solidFill>
                <a:srgbClr val="FFFF00"/>
              </a:solidFill>
            </a:endParaRPr>
          </a:p>
        </p:txBody>
      </p:sp>
      <p:pic>
        <p:nvPicPr>
          <p:cNvPr id="23" name="Picture 22" descr="rosespi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911" y="2286016"/>
            <a:ext cx="1992188" cy="4930319"/>
          </a:xfrm>
          <a:prstGeom prst="rect">
            <a:avLst/>
          </a:prstGeom>
        </p:spPr>
      </p:pic>
      <p:pic>
        <p:nvPicPr>
          <p:cNvPr id="24" name="Picture 23" descr="images.jpgtyu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30" y="536448"/>
            <a:ext cx="5656487" cy="59100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5" name="Picture 24" descr="images.jpgtyu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536448"/>
            <a:ext cx="5181600" cy="59100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7" name="Rectangle 26"/>
          <p:cNvSpPr/>
          <p:nvPr/>
        </p:nvSpPr>
        <p:spPr>
          <a:xfrm>
            <a:off x="2780467" y="6492277"/>
            <a:ext cx="6695840" cy="380110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58" tIns="45682" rIns="91358" bIns="45682" rtlCol="0" anchor="ctr"/>
          <a:lstStyle/>
          <a:p>
            <a:pPr algn="ctr"/>
            <a:r>
              <a:rPr lang="en-US" sz="19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1900" b="1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19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†</a:t>
            </a:r>
            <a:r>
              <a:rPr lang="en-US" sz="1900" b="1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mv‡nj</a:t>
            </a:r>
            <a:r>
              <a:rPr lang="en-US" sz="19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900" b="1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Kexi</a:t>
            </a:r>
            <a:r>
              <a:rPr lang="en-US" sz="19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1900" b="1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mn-mycvi</a:t>
            </a:r>
            <a:r>
              <a:rPr lang="en-US" sz="19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1900" b="1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gvBRcvov</a:t>
            </a:r>
            <a:r>
              <a:rPr lang="en-US" sz="19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1900" b="1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vwLj</a:t>
            </a:r>
            <a:r>
              <a:rPr lang="en-US" sz="19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gv`&amp;ivmv-01711459977</a:t>
            </a:r>
            <a:endParaRPr lang="en-US" b="1" kern="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5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5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2213" y="6396433"/>
            <a:ext cx="6987614" cy="461572"/>
          </a:xfrm>
          <a:prstGeom prst="rect">
            <a:avLst/>
          </a:prstGeom>
          <a:solidFill>
            <a:schemeClr val="tx1"/>
          </a:solidFill>
        </p:spPr>
        <p:txBody>
          <a:bodyPr wrap="none" lIns="91343" tIns="45674" rIns="91343" bIns="45674"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সহ-সুপার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মাইজপাড়া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500" b="1" kern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28"/>
            <a:ext cx="12192000" cy="63963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 b="1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79" y="16332"/>
            <a:ext cx="12163233" cy="82186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65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65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তা’য়ালা</a:t>
            </a:r>
            <a:r>
              <a:rPr lang="en-US" sz="65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5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গুনের</a:t>
            </a:r>
            <a:r>
              <a:rPr lang="en-US" sz="65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আধার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7D6E5D71-BC10-C148-A959-07378F89AB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" y="2514605"/>
            <a:ext cx="2525289" cy="233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Arrow: Right 10">
            <a:extLst>
              <a:ext uri="{FF2B5EF4-FFF2-40B4-BE49-F238E27FC236}">
                <a16:creationId xmlns:a16="http://schemas.microsoft.com/office/drawing/2014/main" xmlns="" id="{8CE8A19B-2EC9-3F48-8D5F-A374CC446251}"/>
              </a:ext>
            </a:extLst>
          </p:cNvPr>
          <p:cNvSpPr/>
          <p:nvPr/>
        </p:nvSpPr>
        <p:spPr>
          <a:xfrm>
            <a:off x="2554057" y="2894988"/>
            <a:ext cx="2517083" cy="1851467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43" tIns="45674" rIns="91343" bIns="45674" rtlCol="0" anchor="ctr"/>
          <a:lstStyle/>
          <a:p>
            <a:pPr algn="ctr"/>
            <a:r>
              <a:rPr lang="en-US" sz="65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endParaRPr lang="en-US" sz="3600" kern="0" dirty="0">
              <a:solidFill>
                <a:prstClr val="white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41051DD-B56F-4049-BCD1-7E9138B1B9FF}"/>
              </a:ext>
            </a:extLst>
          </p:cNvPr>
          <p:cNvSpPr/>
          <p:nvPr/>
        </p:nvSpPr>
        <p:spPr>
          <a:xfrm>
            <a:off x="5071237" y="3000372"/>
            <a:ext cx="2109791" cy="158114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43" tIns="45674" rIns="91343" bIns="45674" rtlCol="0" anchor="ctr"/>
          <a:lstStyle/>
          <a:p>
            <a:pPr lvl="0" algn="ctr"/>
            <a:r>
              <a:rPr lang="en-US" sz="36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</a:t>
            </a:r>
            <a:r>
              <a:rPr lang="en-US" sz="36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ক্ষমাশীল</a:t>
            </a:r>
            <a:endParaRPr lang="en-US" sz="1500" kern="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F5E697E-715A-6648-902F-A36B81CD9E97}"/>
              </a:ext>
            </a:extLst>
          </p:cNvPr>
          <p:cNvSpPr/>
          <p:nvPr/>
        </p:nvSpPr>
        <p:spPr>
          <a:xfrm>
            <a:off x="7137220" y="3030141"/>
            <a:ext cx="2311581" cy="152162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43" tIns="45674" rIns="91343" bIns="45674" rtlCol="0" anchor="ctr"/>
          <a:lstStyle/>
          <a:p>
            <a:pPr lvl="0" algn="ctr"/>
            <a:r>
              <a:rPr lang="en-US" sz="36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সর্বশ্রোতা</a:t>
            </a:r>
            <a:r>
              <a:rPr lang="en-US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সর্বদ্রষ্টা</a:t>
            </a:r>
            <a:endParaRPr lang="en-US" sz="1500" kern="0" dirty="0">
              <a:solidFill>
                <a:prstClr val="black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B852EA9-DA6F-3440-93D6-D3D545D7AF2C}"/>
              </a:ext>
            </a:extLst>
          </p:cNvPr>
          <p:cNvSpPr/>
          <p:nvPr/>
        </p:nvSpPr>
        <p:spPr>
          <a:xfrm flipH="1">
            <a:off x="8991600" y="1219295"/>
            <a:ext cx="2819400" cy="238397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43" tIns="45674" rIns="91343" bIns="45674" rtlCol="0" anchor="ctr"/>
          <a:lstStyle/>
          <a:p>
            <a:pPr lvl="0" algn="ctr"/>
            <a:r>
              <a:rPr lang="en-US" sz="36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</a:t>
            </a:r>
            <a:r>
              <a:rPr lang="en-US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করুণাময়</a:t>
            </a:r>
            <a:r>
              <a:rPr lang="en-US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দয়ালু</a:t>
            </a:r>
            <a:endParaRPr lang="en-US" sz="1500" kern="0" dirty="0">
              <a:solidFill>
                <a:prstClr val="black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21CD8F13-6AAD-BA4A-A054-E4EBC9CB802D}"/>
              </a:ext>
            </a:extLst>
          </p:cNvPr>
          <p:cNvSpPr/>
          <p:nvPr/>
        </p:nvSpPr>
        <p:spPr>
          <a:xfrm>
            <a:off x="9220200" y="3681199"/>
            <a:ext cx="2845064" cy="233869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43" tIns="45674" rIns="91343" bIns="45674" rtlCol="0" anchor="ctr"/>
          <a:lstStyle/>
          <a:p>
            <a:pPr lvl="0" algn="ctr"/>
            <a:r>
              <a:rPr lang="en-US" sz="36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মহাপ্রজ্ঞাবান</a:t>
            </a:r>
            <a:r>
              <a:rPr lang="en-US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lvl="0" algn="ctr"/>
            <a:r>
              <a:rPr lang="en-US" sz="36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শক্তিমান</a:t>
            </a:r>
            <a:endParaRPr lang="en-US" sz="15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7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5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2213" y="6396433"/>
            <a:ext cx="6987614" cy="461572"/>
          </a:xfrm>
          <a:prstGeom prst="rect">
            <a:avLst/>
          </a:prstGeom>
          <a:solidFill>
            <a:schemeClr val="tx1"/>
          </a:solidFill>
        </p:spPr>
        <p:txBody>
          <a:bodyPr wrap="none" lIns="91343" tIns="45674" rIns="91343" bIns="45674"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সহ-সুপার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মাইজপাড়া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500" b="1" kern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28"/>
            <a:ext cx="12192000" cy="63963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 b="1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" y="16332"/>
            <a:ext cx="12191999" cy="8218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65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ফেরেশতাগণের</a:t>
            </a:r>
            <a:r>
              <a:rPr lang="en-US" sz="65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5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8" name="Arrow: Right 10">
            <a:extLst>
              <a:ext uri="{FF2B5EF4-FFF2-40B4-BE49-F238E27FC236}">
                <a16:creationId xmlns:a16="http://schemas.microsoft.com/office/drawing/2014/main" xmlns="" id="{8CE8A19B-2EC9-3F48-8D5F-A374CC446251}"/>
              </a:ext>
            </a:extLst>
          </p:cNvPr>
          <p:cNvSpPr/>
          <p:nvPr/>
        </p:nvSpPr>
        <p:spPr>
          <a:xfrm>
            <a:off x="44" y="2894988"/>
            <a:ext cx="3124199" cy="1851467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43" tIns="45674" rIns="91343" bIns="45674" rtlCol="0" anchor="ctr"/>
          <a:lstStyle/>
          <a:p>
            <a:pPr algn="ctr"/>
            <a:r>
              <a:rPr lang="en-US" sz="4000" kern="0" dirty="0" err="1">
                <a:solidFill>
                  <a:prstClr val="white"/>
                </a:solidFill>
              </a:rPr>
              <a:t>ফেরেশতাগণ</a:t>
            </a:r>
            <a:endParaRPr lang="en-US" sz="4000" kern="0" dirty="0">
              <a:solidFill>
                <a:prstClr val="white"/>
              </a:solidFill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22B233BB-BFCE-D440-91F3-F09EAC55C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98" y="2242895"/>
            <a:ext cx="3581399" cy="2938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3670942" y="3181641"/>
            <a:ext cx="2792556" cy="1015570"/>
          </a:xfrm>
          <a:prstGeom prst="rect">
            <a:avLst/>
          </a:prstGeom>
        </p:spPr>
        <p:txBody>
          <a:bodyPr wrap="none" lIns="91343" tIns="45674" rIns="91343" bIns="45674">
            <a:spAutoFit/>
          </a:bodyPr>
          <a:lstStyle/>
          <a:p>
            <a:r>
              <a:rPr lang="en-US" sz="6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নূরের</a:t>
            </a:r>
            <a:r>
              <a:rPr lang="en-US" sz="60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21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Image result for নামাজের ছবি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3" r="39053"/>
          <a:stretch/>
        </p:blipFill>
        <p:spPr bwMode="auto">
          <a:xfrm>
            <a:off x="9579118" y="1382251"/>
            <a:ext cx="2210431" cy="2578838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" r="5591"/>
          <a:stretch/>
        </p:blipFill>
        <p:spPr bwMode="auto">
          <a:xfrm>
            <a:off x="6858097" y="1360691"/>
            <a:ext cx="2421407" cy="2578840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048127" y="4191935"/>
            <a:ext cx="4462560" cy="831919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 algn="ctr">
              <a:defRPr/>
            </a:pPr>
            <a:r>
              <a:rPr lang="en-US" sz="3600" kern="0" dirty="0" err="1">
                <a:solidFill>
                  <a:schemeClr val="bg1"/>
                </a:solidFill>
              </a:rPr>
              <a:t>পুরুষ</a:t>
            </a:r>
            <a:r>
              <a:rPr lang="en-US" sz="3600" kern="0" dirty="0">
                <a:solidFill>
                  <a:schemeClr val="bg1"/>
                </a:solidFill>
              </a:rPr>
              <a:t>/</a:t>
            </a:r>
            <a:r>
              <a:rPr lang="en-US" sz="3600" kern="0" dirty="0" err="1">
                <a:solidFill>
                  <a:schemeClr val="bg1"/>
                </a:solidFill>
              </a:rPr>
              <a:t>নারী</a:t>
            </a:r>
            <a:r>
              <a:rPr lang="en-US" sz="3600" kern="0" dirty="0">
                <a:solidFill>
                  <a:schemeClr val="bg1"/>
                </a:solidFill>
              </a:rPr>
              <a:t> </a:t>
            </a:r>
            <a:r>
              <a:rPr lang="en-US" sz="3600" kern="0" dirty="0" err="1">
                <a:solidFill>
                  <a:schemeClr val="bg1"/>
                </a:solidFill>
              </a:rPr>
              <a:t>কিছুই</a:t>
            </a:r>
            <a:r>
              <a:rPr lang="en-US" sz="3600" kern="0" dirty="0">
                <a:solidFill>
                  <a:schemeClr val="bg1"/>
                </a:solidFill>
              </a:rPr>
              <a:t> </a:t>
            </a:r>
            <a:r>
              <a:rPr lang="en-US" sz="3600" kern="0" dirty="0" err="1">
                <a:solidFill>
                  <a:schemeClr val="bg1"/>
                </a:solidFill>
              </a:rPr>
              <a:t>নন</a:t>
            </a:r>
            <a:endParaRPr lang="en-US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0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5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2213" y="6396433"/>
            <a:ext cx="6987614" cy="461572"/>
          </a:xfrm>
          <a:prstGeom prst="rect">
            <a:avLst/>
          </a:prstGeom>
          <a:solidFill>
            <a:schemeClr val="tx1"/>
          </a:solidFill>
        </p:spPr>
        <p:txBody>
          <a:bodyPr wrap="none" lIns="91343" tIns="45674" rIns="91343" bIns="45674"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সহ-সুপার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মাইজপাড়া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500" b="1" kern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28"/>
            <a:ext cx="12192000" cy="63963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 b="1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Arrow: Right 10">
            <a:extLst>
              <a:ext uri="{FF2B5EF4-FFF2-40B4-BE49-F238E27FC236}">
                <a16:creationId xmlns:a16="http://schemas.microsoft.com/office/drawing/2014/main" xmlns="" id="{8CE8A19B-2EC9-3F48-8D5F-A374CC446251}"/>
              </a:ext>
            </a:extLst>
          </p:cNvPr>
          <p:cNvSpPr/>
          <p:nvPr/>
        </p:nvSpPr>
        <p:spPr>
          <a:xfrm>
            <a:off x="-16328" y="1521679"/>
            <a:ext cx="3428999" cy="1851467"/>
          </a:xfrm>
          <a:prstGeom prst="rightArrow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43" tIns="45674" rIns="91343" bIns="45674" rtlCol="0" anchor="ctr"/>
          <a:lstStyle/>
          <a:p>
            <a:pPr algn="ctr"/>
            <a:r>
              <a:rPr lang="en-US" sz="47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ফেরেশতাগণের</a:t>
            </a:r>
            <a:endParaRPr lang="en-US" sz="2800" kern="0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35828" y="4310740"/>
            <a:ext cx="3820885" cy="117566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 algn="ctr">
              <a:defRPr/>
            </a:pPr>
            <a:r>
              <a:rPr lang="en-US" sz="40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আহারের</a:t>
            </a:r>
            <a:r>
              <a:rPr lang="en-US" sz="40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kern="0" dirty="0">
              <a:solidFill>
                <a:schemeClr val="bg1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ACAEE68C-A8B8-CC43-A98F-B1D8A7348E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3" r="6309"/>
          <a:stretch/>
        </p:blipFill>
        <p:spPr>
          <a:xfrm>
            <a:off x="3635829" y="814430"/>
            <a:ext cx="3831771" cy="331489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45AD0AC4-07F8-E741-BB0B-D25E7B098D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30" r="6523" b="8811"/>
          <a:stretch/>
        </p:blipFill>
        <p:spPr>
          <a:xfrm>
            <a:off x="7687415" y="814430"/>
            <a:ext cx="4275988" cy="331489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le 15"/>
          <p:cNvSpPr/>
          <p:nvPr/>
        </p:nvSpPr>
        <p:spPr>
          <a:xfrm>
            <a:off x="7762194" y="4343524"/>
            <a:ext cx="4201303" cy="114300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 algn="ctr">
              <a:defRPr/>
            </a:pPr>
            <a:endParaRPr lang="en-US" sz="4000" kern="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40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নিদ্রার</a:t>
            </a:r>
            <a:r>
              <a:rPr lang="en-US" sz="40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kern="0" dirty="0">
              <a:solidFill>
                <a:prstClr val="white"/>
              </a:solidFill>
            </a:endParaRPr>
          </a:p>
          <a:p>
            <a:pPr lvl="0" algn="ctr"/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1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5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2213" y="6396433"/>
            <a:ext cx="6987614" cy="461572"/>
          </a:xfrm>
          <a:prstGeom prst="rect">
            <a:avLst/>
          </a:prstGeom>
          <a:solidFill>
            <a:schemeClr val="tx1"/>
          </a:solidFill>
        </p:spPr>
        <p:txBody>
          <a:bodyPr wrap="none" lIns="91343" tIns="45674" rIns="91343" bIns="45674"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সহ-সুপার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মাইজপাড়া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500" b="1" kern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28"/>
            <a:ext cx="12192000" cy="63963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 b="1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" y="16332"/>
            <a:ext cx="12191999" cy="8218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65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আসমানি</a:t>
            </a:r>
            <a:r>
              <a:rPr lang="en-US" sz="65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কিতাবের</a:t>
            </a:r>
            <a:r>
              <a:rPr lang="en-US" sz="65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5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8" name="Arrow: Right 10">
            <a:extLst>
              <a:ext uri="{FF2B5EF4-FFF2-40B4-BE49-F238E27FC236}">
                <a16:creationId xmlns:a16="http://schemas.microsoft.com/office/drawing/2014/main" xmlns="" id="{8CE8A19B-2EC9-3F48-8D5F-A374CC446251}"/>
              </a:ext>
            </a:extLst>
          </p:cNvPr>
          <p:cNvSpPr/>
          <p:nvPr/>
        </p:nvSpPr>
        <p:spPr>
          <a:xfrm>
            <a:off x="0" y="1229011"/>
            <a:ext cx="4495800" cy="1851467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43" tIns="45674" rIns="91343" bIns="45674" rtlCol="0" anchor="ctr"/>
          <a:lstStyle/>
          <a:p>
            <a:pPr lvl="0" algn="ctr"/>
            <a:r>
              <a:rPr lang="en-US" sz="5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আসমানি</a:t>
            </a:r>
            <a:r>
              <a:rPr lang="en-US" sz="5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কিতাব</a:t>
            </a:r>
            <a:endParaRPr lang="en-US" sz="2100" dirty="0"/>
          </a:p>
        </p:txBody>
      </p:sp>
      <p:sp>
        <p:nvSpPr>
          <p:cNvPr id="4" name="Rounded Rectangle 3"/>
          <p:cNvSpPr/>
          <p:nvPr/>
        </p:nvSpPr>
        <p:spPr>
          <a:xfrm>
            <a:off x="206831" y="4315985"/>
            <a:ext cx="3145972" cy="188906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 algn="ctr">
              <a:defRPr/>
            </a:pPr>
            <a:r>
              <a:rPr lang="en-US" sz="40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</a:t>
            </a:r>
            <a:r>
              <a:rPr lang="en-US" sz="40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রাসূলগণের</a:t>
            </a:r>
            <a:r>
              <a:rPr lang="en-US" sz="40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অবতীর্ণ</a:t>
            </a:r>
            <a:r>
              <a:rPr lang="en-US" sz="40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endParaRPr lang="en-US" sz="3200" kern="0" dirty="0">
              <a:solidFill>
                <a:schemeClr val="tx1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17B450D1-8E5F-7841-AA0B-96CE3DF2E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838292"/>
            <a:ext cx="7543800" cy="3477785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softEdge rad="112500"/>
          </a:effectLst>
        </p:spPr>
      </p:pic>
      <p:sp>
        <p:nvSpPr>
          <p:cNvPr id="17" name="Rounded Rectangle 16"/>
          <p:cNvSpPr/>
          <p:nvPr/>
        </p:nvSpPr>
        <p:spPr>
          <a:xfrm>
            <a:off x="3657601" y="4315985"/>
            <a:ext cx="8474531" cy="1889068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 algn="ctr">
              <a:defRPr/>
            </a:pPr>
            <a:r>
              <a:rPr lang="en-US" sz="47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7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আনসমানি</a:t>
            </a:r>
            <a:r>
              <a:rPr lang="en-US" sz="47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কিতাবের</a:t>
            </a:r>
            <a:r>
              <a:rPr lang="en-US" sz="47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7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47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47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7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মুসলমানের</a:t>
            </a:r>
            <a:r>
              <a:rPr lang="en-US" sz="47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7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47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6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4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5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2213" y="6396433"/>
            <a:ext cx="6987614" cy="461572"/>
          </a:xfrm>
          <a:prstGeom prst="rect">
            <a:avLst/>
          </a:prstGeom>
          <a:solidFill>
            <a:schemeClr val="tx1"/>
          </a:solidFill>
        </p:spPr>
        <p:txBody>
          <a:bodyPr wrap="none" lIns="91343" tIns="45674" rIns="91343" bIns="45674"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সহ-সুপার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মাইজপাড়া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500" b="1" kern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28"/>
            <a:ext cx="12192000" cy="63963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 b="1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Arrow: Right 10">
            <a:extLst>
              <a:ext uri="{FF2B5EF4-FFF2-40B4-BE49-F238E27FC236}">
                <a16:creationId xmlns:a16="http://schemas.microsoft.com/office/drawing/2014/main" xmlns="" id="{8CE8A19B-2EC9-3F48-8D5F-A374CC446251}"/>
              </a:ext>
            </a:extLst>
          </p:cNvPr>
          <p:cNvSpPr/>
          <p:nvPr/>
        </p:nvSpPr>
        <p:spPr>
          <a:xfrm>
            <a:off x="15594" y="304925"/>
            <a:ext cx="7528303" cy="1851467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4000" b="1" kern="0" spc="-3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kern="0" spc="-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kern="0" spc="-3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b="1" kern="0" spc="-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kern="0" spc="-3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যাপনের</a:t>
            </a:r>
            <a:r>
              <a:rPr lang="en-US" sz="4000" b="1" kern="0" spc="-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kern="0" spc="-3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kern="0" spc="-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kern="0" spc="-3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এইসব</a:t>
            </a:r>
            <a:r>
              <a:rPr lang="en-US" sz="4000" b="1" kern="0" spc="-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kern="0" spc="-3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কিতাবে</a:t>
            </a:r>
            <a:endParaRPr lang="en-US" sz="1400" b="1" kern="0" dirty="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49829" y="5416977"/>
            <a:ext cx="3907971" cy="7486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>
              <a:defRPr/>
            </a:pPr>
            <a:r>
              <a:rPr lang="en-US" sz="4000" b="1" kern="0" spc="-3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4000" b="1" kern="0" spc="-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kern="0" spc="-3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b="1" kern="0" spc="-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kern="0" spc="-3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endParaRPr lang="en-US" sz="3600" kern="0" dirty="0">
              <a:solidFill>
                <a:prstClr val="white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ADC11CA3-7101-B245-B1F2-25D42B0D7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4191000" cy="225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BD7B8961-AC93-7E49-9D6C-73EF6A054D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43142"/>
            <a:ext cx="3810000" cy="26446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BE31ADE6-1B46-1A4C-B246-6BA42F8EB9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1"/>
          <a:stretch/>
        </p:blipFill>
        <p:spPr>
          <a:xfrm>
            <a:off x="6096098" y="2667000"/>
            <a:ext cx="3914775" cy="25969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6" name="Rounded Rectangle 15"/>
          <p:cNvSpPr/>
          <p:nvPr/>
        </p:nvSpPr>
        <p:spPr>
          <a:xfrm>
            <a:off x="5980690" y="5450750"/>
            <a:ext cx="4030183" cy="68133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>
              <a:defRPr/>
            </a:pPr>
            <a:r>
              <a:rPr lang="en-US" sz="4000" b="1" kern="0" spc="-3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4000" b="1" kern="0" spc="-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kern="0" spc="-3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b="1" kern="0" spc="-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kern="0" spc="-3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endParaRPr lang="en-US" sz="36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9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5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2213" y="6396433"/>
            <a:ext cx="6987614" cy="461572"/>
          </a:xfrm>
          <a:prstGeom prst="rect">
            <a:avLst/>
          </a:prstGeom>
          <a:solidFill>
            <a:schemeClr val="tx1"/>
          </a:solidFill>
        </p:spPr>
        <p:txBody>
          <a:bodyPr wrap="none" lIns="91343" tIns="45674" rIns="91343" bIns="45674"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সহ-সুপার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মাইজপাড়া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500" b="1" kern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28"/>
            <a:ext cx="12192000" cy="639633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 b="1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Arrow: Right 10">
            <a:extLst>
              <a:ext uri="{FF2B5EF4-FFF2-40B4-BE49-F238E27FC236}">
                <a16:creationId xmlns:a16="http://schemas.microsoft.com/office/drawing/2014/main" xmlns="" id="{8CE8A19B-2EC9-3F48-8D5F-A374CC446251}"/>
              </a:ext>
            </a:extLst>
          </p:cNvPr>
          <p:cNvSpPr/>
          <p:nvPr/>
        </p:nvSpPr>
        <p:spPr>
          <a:xfrm>
            <a:off x="15500" y="304925"/>
            <a:ext cx="5089901" cy="1851467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4000" kern="0" spc="-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আসমানী</a:t>
            </a:r>
            <a:r>
              <a:rPr lang="en-US" sz="4000" kern="0" spc="-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kern="0" spc="-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4000" kern="0" spc="-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kern="0" spc="-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সর্বমোট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0818" y="3048095"/>
            <a:ext cx="10951679" cy="293040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>
              <a:defRPr/>
            </a:pPr>
            <a:r>
              <a:rPr lang="en-US" sz="7200" b="1" kern="0" spc="-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7200" b="1" kern="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spc="-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7200" b="1" kern="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১০০ </a:t>
            </a:r>
            <a:r>
              <a:rPr lang="en-US" sz="7200" b="1" kern="0" spc="-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খানা</a:t>
            </a:r>
            <a:r>
              <a:rPr lang="en-US" sz="7200" b="1" kern="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kern="0" spc="-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ছহিফা</a:t>
            </a:r>
            <a:r>
              <a:rPr lang="en-US" sz="7200" b="1" kern="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kern="0" spc="-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বাঁকি</a:t>
            </a:r>
            <a:r>
              <a:rPr lang="en-US" sz="7200" b="1" kern="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৪ </a:t>
            </a:r>
            <a:r>
              <a:rPr lang="en-US" sz="7200" b="1" kern="0" spc="-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খানা</a:t>
            </a:r>
            <a:r>
              <a:rPr lang="en-US" sz="7200" b="1" kern="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kern="0" spc="-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7200" b="1" kern="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  </a:t>
            </a:r>
            <a:r>
              <a:rPr lang="en-US" sz="7200" b="1" kern="0" spc="-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প্রশিদ্ধ</a:t>
            </a:r>
            <a:r>
              <a:rPr lang="en-US" sz="7200" b="1" kern="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kern="0" spc="-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কিতাব</a:t>
            </a:r>
            <a:r>
              <a:rPr lang="en-US" sz="7200" b="1" kern="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500" kern="0" dirty="0">
              <a:solidFill>
                <a:schemeClr val="bg1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FC58D921-3917-7547-9181-088AD9F7E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96" y="178547"/>
            <a:ext cx="4669175" cy="26408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58516" y="982363"/>
            <a:ext cx="1696102" cy="815515"/>
          </a:xfrm>
          <a:prstGeom prst="rect">
            <a:avLst/>
          </a:prstGeom>
        </p:spPr>
        <p:txBody>
          <a:bodyPr wrap="none" lIns="91343" tIns="45674" rIns="91343" bIns="45674">
            <a:spAutoFit/>
          </a:bodyPr>
          <a:lstStyle/>
          <a:p>
            <a:r>
              <a:rPr lang="en-US" sz="4700" b="1" kern="0" spc="-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১০৪ </a:t>
            </a:r>
            <a:r>
              <a:rPr lang="en-US" sz="4700" b="1" kern="0" spc="-3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খানা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450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5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2213" y="6396433"/>
            <a:ext cx="6987614" cy="461572"/>
          </a:xfrm>
          <a:prstGeom prst="rect">
            <a:avLst/>
          </a:prstGeom>
          <a:solidFill>
            <a:schemeClr val="tx1"/>
          </a:solidFill>
        </p:spPr>
        <p:txBody>
          <a:bodyPr wrap="none" lIns="91343" tIns="45674" rIns="91343" bIns="45674"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সহ-সুপার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মাইজপাড়া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500" b="1" kern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28"/>
            <a:ext cx="12192000" cy="639633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 b="1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94A3BE8A-48C9-804A-9850-9B30B91248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r="9038" b="3948"/>
          <a:stretch/>
        </p:blipFill>
        <p:spPr>
          <a:xfrm>
            <a:off x="235942" y="2149246"/>
            <a:ext cx="2801823" cy="310855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5" name="Left-Right Arrow 4"/>
          <p:cNvSpPr/>
          <p:nvPr/>
        </p:nvSpPr>
        <p:spPr>
          <a:xfrm>
            <a:off x="2362298" y="11"/>
            <a:ext cx="8153399" cy="1891204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 algn="ctr"/>
            <a:r>
              <a:rPr lang="en-US" sz="5400" kern="0" spc="-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প্রশিদ্ধ</a:t>
            </a:r>
            <a:r>
              <a:rPr lang="en-US" sz="5400" kern="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৪ </a:t>
            </a:r>
            <a:r>
              <a:rPr lang="en-US" sz="5400" kern="0" spc="-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খানা</a:t>
            </a:r>
            <a:r>
              <a:rPr lang="en-US" sz="5400" kern="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0" spc="-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আসমানী</a:t>
            </a:r>
            <a:r>
              <a:rPr lang="en-US" sz="5400" kern="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kern="0" spc="-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কিতাব</a:t>
            </a:r>
            <a:endParaRPr lang="en-US" sz="2100" kern="0" dirty="0">
              <a:solidFill>
                <a:schemeClr val="bg1"/>
              </a:solidFill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464F4308-CE67-4246-B025-C2193C6A60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"/>
          <a:stretch/>
        </p:blipFill>
        <p:spPr>
          <a:xfrm>
            <a:off x="3319729" y="2137967"/>
            <a:ext cx="3074065" cy="311985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4A436BB8-3E2D-A442-9E20-481B70009A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20"/>
          <a:stretch/>
        </p:blipFill>
        <p:spPr>
          <a:xfrm>
            <a:off x="6629401" y="2118251"/>
            <a:ext cx="2700347" cy="313955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B4E1800-7D01-FD41-8DBC-1A9379C57F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787" y="2120831"/>
            <a:ext cx="2435668" cy="313696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5" name="Rounded Rectangle 14"/>
          <p:cNvSpPr/>
          <p:nvPr/>
        </p:nvSpPr>
        <p:spPr>
          <a:xfrm>
            <a:off x="235943" y="5371785"/>
            <a:ext cx="2801823" cy="74864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>
              <a:defRPr/>
            </a:pPr>
            <a:r>
              <a:rPr lang="en-US" sz="4000" b="1" kern="0" spc="-3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তাওরাত</a:t>
            </a:r>
            <a:endParaRPr lang="en-US" sz="3600" kern="0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83471" y="5371785"/>
            <a:ext cx="3110228" cy="74864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>
              <a:defRPr/>
            </a:pPr>
            <a:r>
              <a:rPr lang="en-US" sz="4000" b="1" kern="0" spc="-3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জাবুর</a:t>
            </a:r>
            <a:endParaRPr lang="en-US" sz="3600" kern="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629401" y="5371785"/>
            <a:ext cx="2700347" cy="74864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 algn="ctr">
              <a:defRPr/>
            </a:pPr>
            <a:r>
              <a:rPr lang="en-US" sz="4000" b="1" kern="0" spc="-3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ইনজিল</a:t>
            </a:r>
            <a:endParaRPr lang="en-US" sz="3600" kern="0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562787" y="5380935"/>
            <a:ext cx="2435668" cy="74864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>
              <a:defRPr/>
            </a:pPr>
            <a:r>
              <a:rPr lang="en-US" sz="4000" b="1" kern="0" spc="-3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</a:t>
            </a:r>
            <a:endParaRPr lang="en-US" sz="36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7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5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2213" y="6396433"/>
            <a:ext cx="6987614" cy="461572"/>
          </a:xfrm>
          <a:prstGeom prst="rect">
            <a:avLst/>
          </a:prstGeom>
          <a:solidFill>
            <a:schemeClr val="tx1"/>
          </a:solidFill>
        </p:spPr>
        <p:txBody>
          <a:bodyPr wrap="none" lIns="91343" tIns="45674" rIns="91343" bIns="45674"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সহ-সুপার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মাইজপাড়া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500" b="1" kern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25"/>
            <a:ext cx="12192000" cy="63963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 b="1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" y="16332"/>
            <a:ext cx="12191999" cy="82186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54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নবি-রাসূলগণের</a:t>
            </a:r>
            <a:r>
              <a:rPr lang="en-US" sz="54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1680" y="990600"/>
            <a:ext cx="11671751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/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নবি-রাসূলগণ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মানবজাতির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হিদায়াতের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প্রেরিত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91680" y="1600200"/>
            <a:ext cx="11671751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/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নবুওয়াত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রিসালতের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যথাযথভাবে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91680" y="2175164"/>
            <a:ext cx="11671751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/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নবি-রাসূলগণ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মা’সুম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নিষ্পাপ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সগিরা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কবিরাসহ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গুনাহ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1680" y="2740970"/>
            <a:ext cx="11671751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/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নবি-রাসূলগণ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বান্দা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সত্তার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06216" y="3320630"/>
            <a:ext cx="11671751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/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মানবজাতির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91680" y="3886200"/>
            <a:ext cx="11671751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/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(স.)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খাতামুন্নাবিয়্যিন-সর্বশেষ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জগদ্বাসীর</a:t>
            </a:r>
            <a:endParaRPr lang="en-US" sz="2800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রহমত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06216" y="4944076"/>
            <a:ext cx="11671751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/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কিয়ামতের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(স.)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দরবারে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সুপারিশ</a:t>
            </a:r>
            <a:endParaRPr lang="en-US" sz="28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স্বীয়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গুনাহগার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উম্মতের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জন্যও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শাফায়াত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6216" y="5874796"/>
            <a:ext cx="11671751" cy="457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/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কিয়ামতের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(স.)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হাউজে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কাওসারের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হবেন</a:t>
            </a:r>
            <a:r>
              <a:rPr lang="en-US" sz="2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1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5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2213" y="6396433"/>
            <a:ext cx="6987614" cy="461572"/>
          </a:xfrm>
          <a:prstGeom prst="rect">
            <a:avLst/>
          </a:prstGeom>
          <a:solidFill>
            <a:schemeClr val="tx1"/>
          </a:solidFill>
        </p:spPr>
        <p:txBody>
          <a:bodyPr wrap="none" lIns="91343" tIns="45674" rIns="91343" bIns="45674"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সহ-সুপার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মাইজপাড়া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500" b="1" kern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28"/>
            <a:ext cx="12192000" cy="63963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 b="1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" y="16332"/>
            <a:ext cx="12191999" cy="8218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60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নবি-রাসূলগণের</a:t>
            </a:r>
            <a:r>
              <a:rPr lang="en-US" sz="60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0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8CE8A19B-2EC9-3F48-8D5F-A374CC446251}"/>
              </a:ext>
            </a:extLst>
          </p:cNvPr>
          <p:cNvSpPr/>
          <p:nvPr/>
        </p:nvSpPr>
        <p:spPr>
          <a:xfrm>
            <a:off x="98" y="2503290"/>
            <a:ext cx="5105399" cy="1851467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4700" kern="0" spc="-3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নবি-রাসূলগণের</a:t>
            </a:r>
            <a:r>
              <a:rPr lang="en-US" sz="4700" kern="0" spc="-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700" kern="0" spc="-3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en-US" kern="0" dirty="0" smtClean="0">
              <a:solidFill>
                <a:prstClr val="black"/>
              </a:solidFill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C5560FAD-5FFB-1E43-86BB-C504874D91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6" b="94425" l="9980" r="89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00" y="740295"/>
            <a:ext cx="4071191" cy="221855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79D22BA-0174-8C4B-963D-0F611B5E9FD0}"/>
              </a:ext>
            </a:extLst>
          </p:cNvPr>
          <p:cNvSpPr/>
          <p:nvPr/>
        </p:nvSpPr>
        <p:spPr>
          <a:xfrm>
            <a:off x="5517587" y="3818003"/>
            <a:ext cx="2209800" cy="1732583"/>
          </a:xfrm>
          <a:prstGeom prst="ellipse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lIns="91343" tIns="45674" rIns="91343" bIns="45674"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97AEBAE0-2D69-004A-9603-5920C13B0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98" y="1093243"/>
            <a:ext cx="2473143" cy="1865606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9804B139-0BAF-C34F-8F11-CECA1D1D54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194055" y="3710740"/>
            <a:ext cx="2691967" cy="1839720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32AE26-1BDA-1C4C-9320-4947919BF47B}"/>
              </a:ext>
            </a:extLst>
          </p:cNvPr>
          <p:cNvSpPr txBox="1"/>
          <p:nvPr/>
        </p:nvSpPr>
        <p:spPr>
          <a:xfrm>
            <a:off x="5948045" y="4425988"/>
            <a:ext cx="1828800" cy="646238"/>
          </a:xfrm>
          <a:prstGeom prst="rect">
            <a:avLst/>
          </a:prstGeom>
          <a:noFill/>
        </p:spPr>
        <p:txBody>
          <a:bodyPr wrap="square" lIns="91343" tIns="45674" rIns="91343" bIns="45674" rtlCol="0">
            <a:spAutoFit/>
          </a:bodyPr>
          <a:lstStyle/>
          <a:p>
            <a:pPr>
              <a:defRPr/>
            </a:pPr>
            <a:r>
              <a:rPr lang="en-US" sz="3600" kern="0" dirty="0" err="1">
                <a:solidFill>
                  <a:prstClr val="black"/>
                </a:solidFill>
              </a:rPr>
              <a:t>মিথ্যা</a:t>
            </a:r>
            <a:endParaRPr lang="en-US" sz="3600" kern="0" dirty="0">
              <a:solidFill>
                <a:prstClr val="black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D5ACE42-7D0B-6C45-9583-14637A2EEAB1}"/>
              </a:ext>
            </a:extLst>
          </p:cNvPr>
          <p:cNvSpPr txBox="1"/>
          <p:nvPr/>
        </p:nvSpPr>
        <p:spPr>
          <a:xfrm>
            <a:off x="6075337" y="1445068"/>
            <a:ext cx="1828800" cy="646238"/>
          </a:xfrm>
          <a:prstGeom prst="rect">
            <a:avLst/>
          </a:prstGeom>
          <a:noFill/>
        </p:spPr>
        <p:txBody>
          <a:bodyPr wrap="square" lIns="91343" tIns="45674" rIns="91343" bIns="45674" rtlCol="0">
            <a:spAutoFit/>
          </a:bodyPr>
          <a:lstStyle/>
          <a:p>
            <a:pPr>
              <a:defRPr/>
            </a:pPr>
            <a:r>
              <a:rPr lang="en-US" sz="3600" kern="0" dirty="0" err="1">
                <a:solidFill>
                  <a:prstClr val="black"/>
                </a:solidFill>
              </a:rPr>
              <a:t>সত্য</a:t>
            </a:r>
            <a:endParaRPr lang="en-US" sz="3600" kern="0" dirty="0">
              <a:solidFill>
                <a:prstClr val="black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694340" y="3037108"/>
            <a:ext cx="1856301" cy="5355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40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ডাব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97488" y="5632687"/>
            <a:ext cx="2229901" cy="53557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40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ঘোড়ার</a:t>
            </a:r>
            <a:r>
              <a:rPr lang="en-US" sz="40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726623" y="3037121"/>
            <a:ext cx="1828800" cy="53555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40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639537" y="5711826"/>
            <a:ext cx="2002971" cy="45640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40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অন্যায়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9" grpId="0"/>
      <p:bldP spid="20" grpId="0"/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5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2213" y="6396433"/>
            <a:ext cx="6987614" cy="461572"/>
          </a:xfrm>
          <a:prstGeom prst="rect">
            <a:avLst/>
          </a:prstGeom>
          <a:solidFill>
            <a:schemeClr val="tx1"/>
          </a:solidFill>
        </p:spPr>
        <p:txBody>
          <a:bodyPr wrap="none" lIns="91343" tIns="45674" rIns="91343" bIns="45674"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সহ-সুপার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মাইজপাড়া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500" b="1" kern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28"/>
            <a:ext cx="12192000" cy="63963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 b="1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" y="16332"/>
            <a:ext cx="12191999" cy="8218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60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আখেরাতের</a:t>
            </a:r>
            <a:r>
              <a:rPr lang="en-US" sz="60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0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221672" y="2219997"/>
            <a:ext cx="11665528" cy="1221430"/>
          </a:xfrm>
          <a:prstGeom prst="lef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/>
            <a:r>
              <a:rPr lang="en-US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আখেরাত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পরকাল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পরিসমাপ্তি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203384" y="3654676"/>
            <a:ext cx="11665528" cy="1261595"/>
          </a:xfrm>
          <a:prstGeom prst="leftArrow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/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অনন্ত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আখেরাত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203384" y="5050646"/>
            <a:ext cx="11665528" cy="1295400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/>
            <a:r>
              <a:rPr lang="en-US" sz="32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কবর</a:t>
            </a:r>
            <a:r>
              <a:rPr lang="en-US" sz="32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পুনরুত্থান</a:t>
            </a:r>
            <a:r>
              <a:rPr lang="en-US" sz="32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হাশর</a:t>
            </a:r>
            <a:r>
              <a:rPr lang="en-US" sz="32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মিজান</a:t>
            </a:r>
            <a:r>
              <a:rPr lang="en-US" sz="32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পুলসিরাত</a:t>
            </a:r>
            <a:r>
              <a:rPr lang="en-US" sz="32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জান্নাত</a:t>
            </a:r>
            <a:r>
              <a:rPr lang="en-US" sz="32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</a:t>
            </a:r>
            <a:r>
              <a:rPr lang="en-US" sz="32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32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আখেরাতের</a:t>
            </a:r>
            <a:r>
              <a:rPr lang="en-US" sz="32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2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080" y="990708"/>
            <a:ext cx="11336561" cy="1200236"/>
          </a:xfrm>
          <a:prstGeom prst="rect">
            <a:avLst/>
          </a:prstGeom>
        </p:spPr>
        <p:txBody>
          <a:bodyPr wrap="none" lIns="91343" tIns="45674" rIns="91343" bIns="45674">
            <a:spAutoFit/>
          </a:bodyPr>
          <a:lstStyle/>
          <a:p>
            <a:pPr lvl="0" algn="ctr"/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বিষয়গুলোর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আখেরাতের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আখেরাত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পরকালীন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অস্বীকার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সন্দেহ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পোষণ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কুফরি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9046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19400" y="2743201"/>
            <a:ext cx="6400800" cy="3631671"/>
          </a:xfrm>
          <a:prstGeom prst="rect">
            <a:avLst/>
          </a:prstGeom>
          <a:noFill/>
        </p:spPr>
        <p:txBody>
          <a:bodyPr wrap="square" lIns="91343" tIns="45674" rIns="91343" bIns="45674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সোহেল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কবীর</a:t>
            </a:r>
            <a:endParaRPr lang="bn-IN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সহ-সুপার</a:t>
            </a:r>
            <a:r>
              <a:rPr lang="bn-IN" sz="40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মাইজপাড়া</a:t>
            </a:r>
            <a:r>
              <a:rPr lang="en-US" sz="36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6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36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endParaRPr lang="en-US" sz="3600" b="1" dirty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০১৭১১৪৫৯৯৭৭</a:t>
            </a:r>
          </a:p>
          <a:p>
            <a:pPr algn="ctr"/>
            <a:r>
              <a:rPr lang="en-US" sz="28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mdsuhelkabir@gmail.com</a:t>
            </a:r>
            <a:endParaRPr lang="en-US" sz="2400" b="1" dirty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5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5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2213" y="6396433"/>
            <a:ext cx="6987614" cy="461572"/>
          </a:xfrm>
          <a:prstGeom prst="rect">
            <a:avLst/>
          </a:prstGeom>
          <a:solidFill>
            <a:schemeClr val="tx1"/>
          </a:solidFill>
        </p:spPr>
        <p:txBody>
          <a:bodyPr wrap="none" lIns="91343" tIns="45674" rIns="91343" bIns="45674"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সহ-সুপার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মাইজপাড়া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500" b="1" kern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28"/>
            <a:ext cx="12192000" cy="639633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43" tIns="45674" rIns="91343" bIns="45674" rtlCol="0" anchor="ctr"/>
          <a:lstStyle/>
          <a:p>
            <a:pPr algn="ctr"/>
            <a:endParaRPr lang="en-US" b="1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0" y="97"/>
            <a:ext cx="12192000" cy="1295398"/>
          </a:xfrm>
          <a:prstGeom prst="downArrowCallout">
            <a:avLst>
              <a:gd name="adj1" fmla="val 18800"/>
              <a:gd name="adj2" fmla="val 39200"/>
              <a:gd name="adj3" fmla="val 25000"/>
              <a:gd name="adj4" fmla="val 6497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 algn="ctr"/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আখেরাতের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54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endParaRPr lang="en-US" sz="2100" dirty="0">
              <a:solidFill>
                <a:prstClr val="white"/>
              </a:solidFill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73D67225-E6F8-3E4C-BBEA-94C98E90C0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41" b="22928"/>
          <a:stretch/>
        </p:blipFill>
        <p:spPr>
          <a:xfrm>
            <a:off x="2849034" y="1522219"/>
            <a:ext cx="2835713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ight Arrow 8"/>
          <p:cNvSpPr/>
          <p:nvPr/>
        </p:nvSpPr>
        <p:spPr>
          <a:xfrm>
            <a:off x="-46616" y="2127445"/>
            <a:ext cx="2895600" cy="1225699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40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কিয়ামত</a:t>
            </a:r>
            <a:endParaRPr lang="en-US" sz="1200" dirty="0"/>
          </a:p>
        </p:txBody>
      </p:sp>
      <p:sp>
        <p:nvSpPr>
          <p:cNvPr id="16" name="Right Arrow 15"/>
          <p:cNvSpPr/>
          <p:nvPr/>
        </p:nvSpPr>
        <p:spPr>
          <a:xfrm>
            <a:off x="6406896" y="2298647"/>
            <a:ext cx="2895600" cy="1130452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40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কবর</a:t>
            </a:r>
            <a:endParaRPr lang="en-US" sz="1200" dirty="0"/>
          </a:p>
        </p:txBody>
      </p:sp>
      <p:sp>
        <p:nvSpPr>
          <p:cNvPr id="20" name="Right Arrow 19"/>
          <p:cNvSpPr/>
          <p:nvPr/>
        </p:nvSpPr>
        <p:spPr>
          <a:xfrm>
            <a:off x="6400800" y="4504900"/>
            <a:ext cx="2895600" cy="1104900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40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হাশর</a:t>
            </a:r>
            <a:endParaRPr lang="en-US" sz="1200" dirty="0"/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xmlns="" id="{6FAE5A19-CF3C-3C44-8429-C912361649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97" y="3999995"/>
            <a:ext cx="2667000" cy="21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Right Arrow 26"/>
          <p:cNvSpPr/>
          <p:nvPr/>
        </p:nvSpPr>
        <p:spPr>
          <a:xfrm>
            <a:off x="0" y="4543834"/>
            <a:ext cx="2895600" cy="1188817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40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পুনরুত্থান</a:t>
            </a:r>
            <a:endParaRPr lang="en-US" sz="1200" dirty="0"/>
          </a:p>
        </p:txBody>
      </p:sp>
      <p:pic>
        <p:nvPicPr>
          <p:cNvPr id="3074" name="Picture 2" descr="Image result for কবরের ছবি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548" y="1515126"/>
            <a:ext cx="2673097" cy="2129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পুনরুত্থানের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3" tIns="45674" rIns="91343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পুনরুত্থানের ছবি"/>
          <p:cNvSpPr>
            <a:spLocks noChangeAspect="1" noChangeArrowheads="1"/>
          </p:cNvSpPr>
          <p:nvPr/>
        </p:nvSpPr>
        <p:spPr bwMode="auto">
          <a:xfrm>
            <a:off x="155577" y="-1608138"/>
            <a:ext cx="4819651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3" tIns="45674" rIns="91343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mage result for পুনরুত্থানের ছবি"/>
          <p:cNvSpPr>
            <a:spLocks noChangeAspect="1" noChangeArrowheads="1"/>
          </p:cNvSpPr>
          <p:nvPr/>
        </p:nvSpPr>
        <p:spPr bwMode="auto">
          <a:xfrm>
            <a:off x="307977" y="-1455738"/>
            <a:ext cx="4819651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3" tIns="45674" rIns="91343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Related imag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8" r="45264"/>
          <a:stretch/>
        </p:blipFill>
        <p:spPr bwMode="auto">
          <a:xfrm>
            <a:off x="2895651" y="4065720"/>
            <a:ext cx="2789143" cy="2062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07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20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5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2213" y="6396433"/>
            <a:ext cx="6987614" cy="461572"/>
          </a:xfrm>
          <a:prstGeom prst="rect">
            <a:avLst/>
          </a:prstGeom>
          <a:solidFill>
            <a:schemeClr val="tx1"/>
          </a:solidFill>
        </p:spPr>
        <p:txBody>
          <a:bodyPr wrap="none" lIns="91343" tIns="45674" rIns="91343" bIns="45674"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সহ-সুপার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মাইজপাড়া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500" b="1" kern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28"/>
            <a:ext cx="12192000" cy="63963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 b="1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0" y="1053695"/>
            <a:ext cx="2895600" cy="11482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40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মিজান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132577" y="1053869"/>
            <a:ext cx="2895600" cy="120641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40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পুলসিরাত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-13088" y="4114800"/>
            <a:ext cx="2895600" cy="1143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40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জান্নাত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132577" y="4248912"/>
            <a:ext cx="2895600" cy="1104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40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</a:t>
            </a:r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21" name="Picture 12">
            <a:extLst>
              <a:ext uri="{FF2B5EF4-FFF2-40B4-BE49-F238E27FC236}">
                <a16:creationId xmlns:a16="http://schemas.microsoft.com/office/drawing/2014/main" xmlns="" id="{FA6A3086-EEB2-5C49-A6FA-E21A52B3B4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7" r="9125"/>
          <a:stretch/>
        </p:blipFill>
        <p:spPr>
          <a:xfrm>
            <a:off x="2962579" y="240191"/>
            <a:ext cx="2755392" cy="2738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xmlns="" id="{1EFD9D5A-FCA3-1A4D-9143-0FFD6F94D9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923"/>
          <a:stretch/>
        </p:blipFill>
        <p:spPr>
          <a:xfrm>
            <a:off x="2962677" y="3429095"/>
            <a:ext cx="2755391" cy="2738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AutoShape 4" descr="Image result for কিয়ামতের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3" tIns="45674" rIns="91343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কিয়ামতের ছবি"/>
          <p:cNvSpPr>
            <a:spLocks noChangeAspect="1" noChangeArrowheads="1"/>
          </p:cNvSpPr>
          <p:nvPr/>
        </p:nvSpPr>
        <p:spPr bwMode="auto">
          <a:xfrm>
            <a:off x="307975" y="799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3" tIns="45674" rIns="91343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কিয়ামতের ছবি"/>
          <p:cNvSpPr>
            <a:spLocks noChangeAspect="1" noChangeArrowheads="1"/>
          </p:cNvSpPr>
          <p:nvPr/>
        </p:nvSpPr>
        <p:spPr bwMode="auto">
          <a:xfrm>
            <a:off x="155575" y="-13716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3" tIns="45674" rIns="91343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কিয়ামতের ছবি"/>
          <p:cNvSpPr>
            <a:spLocks noChangeAspect="1" noChangeArrowheads="1"/>
          </p:cNvSpPr>
          <p:nvPr/>
        </p:nvSpPr>
        <p:spPr bwMode="auto">
          <a:xfrm>
            <a:off x="307975" y="-12192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3" tIns="45674" rIns="91343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MERINDING.!! Ternyata Inilah 5 Golongan Orang Yang Berpuasa TAPI Masuk NERAKA !! No.3 Paling Banyak Terlihat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1" r="16964"/>
          <a:stretch/>
        </p:blipFill>
        <p:spPr bwMode="auto">
          <a:xfrm>
            <a:off x="9099935" y="3414418"/>
            <a:ext cx="2871216" cy="2768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পুণসিরাতের ছবি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/>
          <a:stretch/>
        </p:blipFill>
        <p:spPr bwMode="auto">
          <a:xfrm>
            <a:off x="9099935" y="238469"/>
            <a:ext cx="2865120" cy="2778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09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8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5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2213" y="6396433"/>
            <a:ext cx="6987614" cy="461572"/>
          </a:xfrm>
          <a:prstGeom prst="rect">
            <a:avLst/>
          </a:prstGeom>
          <a:solidFill>
            <a:schemeClr val="tx1"/>
          </a:solidFill>
        </p:spPr>
        <p:txBody>
          <a:bodyPr wrap="none" lIns="91343" tIns="45674" rIns="91343" bIns="45674"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সহ-সুপার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মাইজপাড়া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500" b="1" kern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25"/>
            <a:ext cx="12192000" cy="63963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 b="1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" y="16332"/>
            <a:ext cx="12191999" cy="82186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54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তাকদিরের</a:t>
            </a:r>
            <a:r>
              <a:rPr lang="en-US" sz="5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ভালোমন্দ</a:t>
            </a:r>
            <a:r>
              <a:rPr lang="en-US" sz="5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5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কিছুর</a:t>
            </a:r>
            <a:r>
              <a:rPr lang="en-US" sz="5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sz="2100" dirty="0">
              <a:solidFill>
                <a:prstClr val="black"/>
              </a:solidFill>
            </a:endParaRP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93BB7164-4614-A642-97D9-4422DC1BCE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95" t="11252" r="16261" b="6680"/>
          <a:stretch/>
        </p:blipFill>
        <p:spPr>
          <a:xfrm>
            <a:off x="219456" y="2362200"/>
            <a:ext cx="2505456" cy="27066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AC4C381E-C087-5B4A-A765-847AF2C834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3" y="2067435"/>
            <a:ext cx="4152139" cy="3188842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ight Arrow 3"/>
          <p:cNvSpPr/>
          <p:nvPr/>
        </p:nvSpPr>
        <p:spPr>
          <a:xfrm>
            <a:off x="2724912" y="3215764"/>
            <a:ext cx="5029200" cy="1447800"/>
          </a:xfrm>
          <a:prstGeom prst="rightArrow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54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5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5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833246" y="3470803"/>
            <a:ext cx="1668851" cy="1092514"/>
          </a:xfrm>
          <a:prstGeom prst="rect">
            <a:avLst/>
          </a:prstGeom>
        </p:spPr>
        <p:txBody>
          <a:bodyPr wrap="none" lIns="91343" tIns="45674" rIns="91343" bIns="45674">
            <a:spAutoFit/>
          </a:bodyPr>
          <a:lstStyle/>
          <a:p>
            <a:r>
              <a:rPr lang="en-US" sz="65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360098" y="3478008"/>
            <a:ext cx="1128639" cy="1092514"/>
          </a:xfrm>
          <a:prstGeom prst="rect">
            <a:avLst/>
          </a:prstGeom>
        </p:spPr>
        <p:txBody>
          <a:bodyPr wrap="none" lIns="91343" tIns="45674" rIns="91343" bIns="45674">
            <a:spAutoFit/>
          </a:bodyPr>
          <a:lstStyle/>
          <a:p>
            <a:r>
              <a:rPr lang="en-US" sz="65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988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5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2213" y="6396433"/>
            <a:ext cx="6987614" cy="461572"/>
          </a:xfrm>
          <a:prstGeom prst="rect">
            <a:avLst/>
          </a:prstGeom>
          <a:solidFill>
            <a:schemeClr val="tx1"/>
          </a:solidFill>
        </p:spPr>
        <p:txBody>
          <a:bodyPr wrap="none" lIns="91343" tIns="45674" rIns="91343" bIns="45674"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সহ-সুপার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মাইজপাড়া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500" b="1" kern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25"/>
            <a:ext cx="12192000" cy="63963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 b="1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1568" y="427266"/>
            <a:ext cx="5257800" cy="8218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54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তাকদিরের</a:t>
            </a:r>
            <a:r>
              <a:rPr lang="en-US" sz="5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ভালোমন্দ</a:t>
            </a:r>
            <a:r>
              <a:rPr lang="en-US" sz="5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0934" y="1509820"/>
            <a:ext cx="10786311" cy="4109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তা’য়ালা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ভাগ্যে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রেখেছেন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তাকদির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851" y="2226772"/>
            <a:ext cx="10782300" cy="4109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4851" y="2911570"/>
            <a:ext cx="10782300" cy="4109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জন্ম-মৃত্যু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রিজিকসহ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বিষয়ই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তা’য়ালা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4949" y="3621077"/>
            <a:ext cx="10786311" cy="4109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তাকদিরে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ভালো-মন্দ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8865" y="4238518"/>
            <a:ext cx="10782299" cy="4109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তাকদিরের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মুসলমানের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4853" y="4854922"/>
            <a:ext cx="10782299" cy="4109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তাকদিরের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সাধ্যমত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কাজও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914400" y="1676400"/>
            <a:ext cx="4343400" cy="15240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 algn="ctr"/>
            <a:r>
              <a:rPr lang="en-US" sz="60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E:\1.Madrasha\2. I.C.T\s pik\20180227_1258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07" t="14445" r="14179" b="14291"/>
          <a:stretch/>
        </p:blipFill>
        <p:spPr bwMode="auto">
          <a:xfrm>
            <a:off x="5606498" y="838200"/>
            <a:ext cx="5449161" cy="3200400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0705" y="4038620"/>
            <a:ext cx="10141192" cy="2308231"/>
          </a:xfrm>
          <a:prstGeom prst="rect">
            <a:avLst/>
          </a:prstGeom>
          <a:noFill/>
        </p:spPr>
        <p:txBody>
          <a:bodyPr wrap="square" lIns="91343" tIns="45674" rIns="91343" bIns="45674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72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72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72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2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72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72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72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72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6400" y="685836"/>
            <a:ext cx="5994400" cy="130795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343" tIns="45674" rIns="91343" bIns="45674" rtlCol="0">
            <a:spAutoFit/>
          </a:bodyPr>
          <a:lstStyle/>
          <a:p>
            <a:pPr algn="ctr"/>
            <a:r>
              <a:rPr lang="bn-BD" sz="44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79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79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79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ল্যায়ণ</a:t>
            </a:r>
            <a:r>
              <a:rPr lang="bn-BD" sz="44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2133600" y="2009242"/>
            <a:ext cx="7391400" cy="1030224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১।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সময়কে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900" dirty="0"/>
          </a:p>
        </p:txBody>
      </p:sp>
      <p:sp>
        <p:nvSpPr>
          <p:cNvPr id="8" name="Left Arrow 7"/>
          <p:cNvSpPr/>
          <p:nvPr/>
        </p:nvSpPr>
        <p:spPr>
          <a:xfrm>
            <a:off x="2133600" y="4164910"/>
            <a:ext cx="7391400" cy="1016690"/>
          </a:xfrm>
          <a:prstGeom prst="lef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৩।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আসমানি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কিতাবের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900" dirty="0"/>
          </a:p>
        </p:txBody>
      </p:sp>
      <p:sp>
        <p:nvSpPr>
          <p:cNvPr id="9" name="Left Arrow 8"/>
          <p:cNvSpPr/>
          <p:nvPr/>
        </p:nvSpPr>
        <p:spPr>
          <a:xfrm>
            <a:off x="2133600" y="3063240"/>
            <a:ext cx="7391400" cy="1077286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২।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কিতাবের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900" dirty="0"/>
          </a:p>
        </p:txBody>
      </p:sp>
      <p:sp>
        <p:nvSpPr>
          <p:cNvPr id="10" name="Left Arrow 9"/>
          <p:cNvSpPr/>
          <p:nvPr/>
        </p:nvSpPr>
        <p:spPr>
          <a:xfrm>
            <a:off x="2133600" y="5181600"/>
            <a:ext cx="7391400" cy="1016690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৪।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801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609597" y="152400"/>
            <a:ext cx="10972800" cy="1143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none" lIns="91343" tIns="45674" rIns="91343" bIns="45674" numCol="1" rtlCol="0" anchor="ctr">
            <a:prstTxWarp prst="textChevron">
              <a:avLst>
                <a:gd name="adj" fmla="val 30602"/>
              </a:avLst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IN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4F81BD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4F81BD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bn-BD" b="1" dirty="0">
              <a:ln w="9525">
                <a:solidFill>
                  <a:sysClr val="window" lastClr="FFFFFF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rgbClr val="4F81BD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irc_mi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93" b="6691"/>
          <a:stretch/>
        </p:blipFill>
        <p:spPr bwMode="auto">
          <a:xfrm>
            <a:off x="6567" y="1447800"/>
            <a:ext cx="1219200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56" y="5181600"/>
            <a:ext cx="12192000" cy="10668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" y="5410345"/>
            <a:ext cx="12191999" cy="707793"/>
          </a:xfrm>
          <a:prstGeom prst="rect">
            <a:avLst/>
          </a:prstGeom>
        </p:spPr>
        <p:txBody>
          <a:bodyPr wrap="square" lIns="91343" tIns="45674" rIns="91343" bIns="45674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ইমান</a:t>
            </a:r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এবাদত</a:t>
            </a:r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লিখে আনবে</a:t>
            </a:r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94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19" y="2438413"/>
            <a:ext cx="9021826" cy="2092788"/>
          </a:xfrm>
          <a:prstGeom prst="rect">
            <a:avLst/>
          </a:prstGeom>
        </p:spPr>
        <p:txBody>
          <a:bodyPr wrap="none" lIns="91343" tIns="45674" rIns="91343" bIns="45674">
            <a:spAutoFit/>
          </a:bodyPr>
          <a:lstStyle/>
          <a:p>
            <a:r>
              <a:rPr lang="en-US" sz="6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6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</a:t>
            </a:r>
            <a:r>
              <a:rPr lang="en-US" sz="6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5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6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5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</a:t>
            </a:r>
            <a:r>
              <a:rPr lang="en-US" sz="6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6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6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1" tIns="58610" rIns="117221" bIns="58610" rtlCol="0" anchor="ctr"/>
          <a:lstStyle/>
          <a:p>
            <a:pPr algn="ctr" defTabSz="1172215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91.png"/>
          <p:cNvPicPr>
            <a:picLocks noChangeAspect="1"/>
          </p:cNvPicPr>
          <p:nvPr/>
        </p:nvPicPr>
        <p:blipFill>
          <a:blip r:embed="rId2"/>
          <a:srcRect l="2620" t="13399" r="2620" b="555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22188"/>
            <a:ext cx="6197600" cy="1307957"/>
          </a:xfrm>
          <a:prstGeom prst="rect">
            <a:avLst/>
          </a:prstGeom>
          <a:noFill/>
        </p:spPr>
        <p:txBody>
          <a:bodyPr wrap="square" lIns="91343" tIns="45674" rIns="91343" bIns="45674" rtlCol="0">
            <a:spAutoFit/>
          </a:bodyPr>
          <a:lstStyle/>
          <a:p>
            <a:r>
              <a:rPr lang="en-US" sz="79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79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7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9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79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79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</a:t>
            </a:r>
            <a:r>
              <a:rPr lang="en-US" sz="79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930189"/>
            <a:ext cx="9677400" cy="377021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391" tIns="45697" rIns="91391" bIns="45697" rtlCol="0">
            <a:spAutoFit/>
          </a:bodyPr>
          <a:lstStyle/>
          <a:p>
            <a:pPr lvl="0" algn="ctr">
              <a:defRPr/>
            </a:pPr>
            <a:r>
              <a:rPr lang="bn-BD" sz="60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শ্রেণিঃ- </a:t>
            </a:r>
            <a:r>
              <a:rPr lang="en-US" sz="60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endParaRPr lang="bn-BD" sz="6000" b="1" kern="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47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</a:t>
            </a:r>
            <a:r>
              <a:rPr lang="en-US" sz="47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47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মাজিদ</a:t>
            </a:r>
            <a:endParaRPr lang="en-US" sz="4700" b="1" kern="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4400" b="1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পাঠঃ-</a:t>
            </a:r>
            <a:r>
              <a:rPr lang="en-US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endParaRPr lang="en-US" sz="4400" b="1" kern="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4400" b="1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18/০২/২০২০ </a:t>
            </a:r>
            <a:r>
              <a:rPr lang="bn-BD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</a:p>
          <a:p>
            <a:pPr lvl="0" algn="ctr">
              <a:defRPr/>
            </a:pPr>
            <a:r>
              <a:rPr lang="bn-BD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</a:t>
            </a:r>
            <a:r>
              <a:rPr lang="en-US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endParaRPr lang="en-AU" sz="4400" b="1" kern="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0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81400" y="702130"/>
            <a:ext cx="4495800" cy="838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 algn="ctr">
              <a:defRPr/>
            </a:pPr>
            <a:r>
              <a:rPr lang="en-US" sz="6000" b="1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6000" b="1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b="1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bn-BD" sz="6000" b="1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xmlns="" id="{29C1ACE9-D28B-E745-92F9-9B038FCC29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84" b="3791"/>
          <a:stretch/>
        </p:blipFill>
        <p:spPr>
          <a:xfrm>
            <a:off x="1085110" y="1752611"/>
            <a:ext cx="9964095" cy="4365172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94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3429000" y="729517"/>
            <a:ext cx="4800600" cy="1251857"/>
          </a:xfrm>
          <a:prstGeom prst="leftRightArrow">
            <a:avLst>
              <a:gd name="adj1" fmla="val 95918"/>
              <a:gd name="adj2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65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5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86000" y="3483430"/>
            <a:ext cx="3886200" cy="14478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54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B233BB-BFCE-D440-91F3-F09EAC55C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99" y="3075215"/>
            <a:ext cx="2435204" cy="2286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le 6"/>
          <p:cNvSpPr/>
          <p:nvPr/>
        </p:nvSpPr>
        <p:spPr>
          <a:xfrm>
            <a:off x="7508102" y="3676101"/>
            <a:ext cx="1442828" cy="1015570"/>
          </a:xfrm>
          <a:prstGeom prst="rect">
            <a:avLst/>
          </a:prstGeom>
        </p:spPr>
        <p:txBody>
          <a:bodyPr wrap="none" lIns="91343" tIns="45674" rIns="91343" bIns="45674">
            <a:spAutoFit/>
          </a:bodyPr>
          <a:lstStyle/>
          <a:p>
            <a:r>
              <a:rPr lang="en-US" sz="60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endParaRPr lang="en-US" sz="2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3429000" y="533405"/>
            <a:ext cx="4800600" cy="1447816"/>
          </a:xfrm>
          <a:prstGeom prst="leftRightArrow">
            <a:avLst>
              <a:gd name="adj1" fmla="val 67222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72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2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1447800" y="1812503"/>
            <a:ext cx="9367157" cy="123549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43" tIns="45674" rIns="91343" bIns="45674" rtlCol="0" anchor="ctr"/>
          <a:lstStyle/>
          <a:p>
            <a:pPr lvl="0"/>
            <a:r>
              <a:rPr lang="en-US" sz="44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১. </a:t>
            </a:r>
            <a:r>
              <a:rPr lang="en-US" sz="44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44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4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1442357" y="3276611"/>
            <a:ext cx="9372600" cy="1219192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/>
            <a:r>
              <a:rPr lang="en-US" sz="44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২. </a:t>
            </a:r>
            <a:r>
              <a:rPr lang="en-US" sz="44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44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44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44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44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1436916" y="4648355"/>
            <a:ext cx="9367157" cy="1191988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/>
            <a:r>
              <a:rPr lang="en-US" sz="44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৩. </a:t>
            </a:r>
            <a:r>
              <a:rPr lang="en-US" sz="44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44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</a:t>
            </a:r>
            <a:r>
              <a:rPr lang="en-US" sz="44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সুফল</a:t>
            </a:r>
            <a:r>
              <a:rPr lang="en-US" sz="44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0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0736" y="762000"/>
            <a:ext cx="45720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 algn="ctr"/>
            <a:r>
              <a:rPr lang="en-US" sz="72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শিরনাম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981216"/>
            <a:ext cx="10134600" cy="4324168"/>
          </a:xfrm>
          <a:prstGeom prst="rect">
            <a:avLst/>
          </a:prstGeom>
          <a:noFill/>
        </p:spPr>
        <p:txBody>
          <a:bodyPr wrap="square" lIns="91343" tIns="45674" rIns="91343" bIns="45674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পরিভাষায়-প্রিয়নবি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সাল্লাল্লাহু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আলাইহি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সাল্লাম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বিষয়সহ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7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7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7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7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7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47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7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47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7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2273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2213" y="6396433"/>
            <a:ext cx="6987614" cy="461572"/>
          </a:xfrm>
          <a:prstGeom prst="rect">
            <a:avLst/>
          </a:prstGeom>
          <a:solidFill>
            <a:schemeClr val="tx1"/>
          </a:solidFill>
        </p:spPr>
        <p:txBody>
          <a:bodyPr wrap="none" lIns="91343" tIns="45674" rIns="91343" bIns="45674"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সহ-সুপার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মাইজপাড়া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500" b="1" kern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28"/>
            <a:ext cx="12192000" cy="63963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 b="1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5312" y="16332"/>
            <a:ext cx="6834597" cy="8218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lvl="0" algn="ctr"/>
            <a:r>
              <a:rPr lang="en-US" sz="65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65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65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65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Arrow: Right 13">
            <a:extLst>
              <a:ext uri="{FF2B5EF4-FFF2-40B4-BE49-F238E27FC236}">
                <a16:creationId xmlns:a16="http://schemas.microsoft.com/office/drawing/2014/main" xmlns="" id="{529B56D6-AA34-D549-9308-A7F6473DC651}"/>
              </a:ext>
            </a:extLst>
          </p:cNvPr>
          <p:cNvSpPr/>
          <p:nvPr/>
        </p:nvSpPr>
        <p:spPr>
          <a:xfrm rot="6496761">
            <a:off x="1861331" y="1224386"/>
            <a:ext cx="1588687" cy="81336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7873" y="5360002"/>
            <a:ext cx="2909575" cy="923237"/>
          </a:xfrm>
          <a:prstGeom prst="rect">
            <a:avLst/>
          </a:prstGeom>
        </p:spPr>
        <p:txBody>
          <a:bodyPr wrap="none" lIns="91343" tIns="45674" rIns="91343" bIns="45674">
            <a:spAutoFit/>
          </a:bodyPr>
          <a:lstStyle/>
          <a:p>
            <a:r>
              <a:rPr lang="en-US" sz="5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অন্তরে</a:t>
            </a:r>
            <a:r>
              <a:rPr lang="en-US" sz="5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10" name="Picture 2" descr="D:\1. SABER SOB\01. Kadija\IMG-20171108-WA0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53" b="23961"/>
          <a:stretch/>
        </p:blipFill>
        <p:spPr bwMode="auto">
          <a:xfrm>
            <a:off x="4559879" y="2423358"/>
            <a:ext cx="3147100" cy="2933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3">
            <a:extLst>
              <a:ext uri="{FF2B5EF4-FFF2-40B4-BE49-F238E27FC236}">
                <a16:creationId xmlns:a16="http://schemas.microsoft.com/office/drawing/2014/main" xmlns="" id="{529B56D6-AA34-D549-9308-A7F6473DC651}"/>
              </a:ext>
            </a:extLst>
          </p:cNvPr>
          <p:cNvSpPr/>
          <p:nvPr/>
        </p:nvSpPr>
        <p:spPr>
          <a:xfrm rot="5400000">
            <a:off x="5402429" y="1201700"/>
            <a:ext cx="1540360" cy="81336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43" tIns="45674" rIns="91343" bIns="45674"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1131" y="5377522"/>
            <a:ext cx="2621034" cy="923237"/>
          </a:xfrm>
          <a:prstGeom prst="rect">
            <a:avLst/>
          </a:prstGeom>
        </p:spPr>
        <p:txBody>
          <a:bodyPr wrap="none" lIns="91343" tIns="45674" rIns="91343" bIns="45674">
            <a:spAutoFit/>
          </a:bodyPr>
          <a:lstStyle/>
          <a:p>
            <a:r>
              <a:rPr lang="en-US" sz="5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5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133F1F4B-415D-A746-AAF4-9EEFBACBAC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76" t="6300" r="7666"/>
          <a:stretch/>
        </p:blipFill>
        <p:spPr>
          <a:xfrm>
            <a:off x="8406563" y="2351346"/>
            <a:ext cx="3147100" cy="2928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Rectangle 13"/>
          <p:cNvSpPr/>
          <p:nvPr/>
        </p:nvSpPr>
        <p:spPr>
          <a:xfrm>
            <a:off x="8422692" y="5321302"/>
            <a:ext cx="3422536" cy="923237"/>
          </a:xfrm>
          <a:prstGeom prst="rect">
            <a:avLst/>
          </a:prstGeom>
        </p:spPr>
        <p:txBody>
          <a:bodyPr wrap="none" lIns="91343" tIns="45674" rIns="91343" bIns="45674">
            <a:spAutoFit/>
          </a:bodyPr>
          <a:lstStyle/>
          <a:p>
            <a:r>
              <a:rPr lang="en-US" sz="5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তদানুযায়ী</a:t>
            </a:r>
            <a:r>
              <a:rPr lang="en-US" sz="5400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" name="Arrow: Left 14">
            <a:extLst>
              <a:ext uri="{FF2B5EF4-FFF2-40B4-BE49-F238E27FC236}">
                <a16:creationId xmlns:a16="http://schemas.microsoft.com/office/drawing/2014/main" xmlns="" id="{16A787E4-4F22-FE48-A544-DC352CBF72EE}"/>
              </a:ext>
            </a:extLst>
          </p:cNvPr>
          <p:cNvSpPr/>
          <p:nvPr/>
        </p:nvSpPr>
        <p:spPr>
          <a:xfrm rot="14075622">
            <a:off x="9118333" y="1160225"/>
            <a:ext cx="1644488" cy="857367"/>
          </a:xfrm>
          <a:prstGeom prst="leftArrow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43" tIns="45674" rIns="91343" bIns="45674"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https://upload.wikimedia.org/wikipedia/commons/thumb/c/cf/Body_cavities.jpg/400px-Body_cavitie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64" r="2943"/>
          <a:stretch/>
        </p:blipFill>
        <p:spPr bwMode="auto">
          <a:xfrm>
            <a:off x="947889" y="2409225"/>
            <a:ext cx="3090761" cy="2968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8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/>
      <p:bldP spid="11" grpId="0" animBg="1"/>
      <p:bldP spid="12" grpId="0"/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5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2213" y="6396433"/>
            <a:ext cx="6987614" cy="461572"/>
          </a:xfrm>
          <a:prstGeom prst="rect">
            <a:avLst/>
          </a:prstGeom>
          <a:solidFill>
            <a:schemeClr val="tx1"/>
          </a:solidFill>
        </p:spPr>
        <p:txBody>
          <a:bodyPr wrap="none" lIns="91343" tIns="45674" rIns="91343" bIns="45674"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কবীর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সহ-সুপার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মাইজপাড়া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500" b="1" kern="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28"/>
            <a:ext cx="12192000" cy="63963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endParaRPr lang="en-US" b="1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98" y="16332"/>
            <a:ext cx="8458199" cy="82186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43" tIns="45674" rIns="91343" bIns="45674" rtlCol="0" anchor="ctr"/>
          <a:lstStyle/>
          <a:p>
            <a:pPr algn="ctr"/>
            <a:r>
              <a:rPr lang="en-US" sz="65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65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তা’য়ালার</a:t>
            </a:r>
            <a:r>
              <a:rPr lang="en-US" sz="65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5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7D6E5D71-BC10-C148-A959-07378F89AB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" y="2514605"/>
            <a:ext cx="2525289" cy="233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Arrow: Right 10">
            <a:extLst>
              <a:ext uri="{FF2B5EF4-FFF2-40B4-BE49-F238E27FC236}">
                <a16:creationId xmlns:a16="http://schemas.microsoft.com/office/drawing/2014/main" xmlns="" id="{8CE8A19B-2EC9-3F48-8D5F-A374CC446251}"/>
              </a:ext>
            </a:extLst>
          </p:cNvPr>
          <p:cNvSpPr/>
          <p:nvPr/>
        </p:nvSpPr>
        <p:spPr>
          <a:xfrm>
            <a:off x="2554057" y="2894988"/>
            <a:ext cx="2517083" cy="1851467"/>
          </a:xfrm>
          <a:prstGeom prst="rightArrow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43" tIns="45674" rIns="91343" bIns="45674" rtlCol="0" anchor="ctr"/>
          <a:lstStyle/>
          <a:p>
            <a:pPr lvl="0" algn="ctr">
              <a:defRPr/>
            </a:pPr>
            <a:r>
              <a:rPr lang="en-US" sz="54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endParaRPr lang="en-US" sz="2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41051DD-B56F-4049-BCD1-7E9138B1B9FF}"/>
              </a:ext>
            </a:extLst>
          </p:cNvPr>
          <p:cNvSpPr/>
          <p:nvPr/>
        </p:nvSpPr>
        <p:spPr>
          <a:xfrm>
            <a:off x="5071237" y="3000372"/>
            <a:ext cx="2109791" cy="1581149"/>
          </a:xfrm>
          <a:prstGeom prst="ellipse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43" tIns="45674" rIns="91343" bIns="45674" rtlCol="0" anchor="ctr"/>
          <a:lstStyle/>
          <a:p>
            <a:pPr lvl="0" algn="ctr">
              <a:defRPr/>
            </a:pPr>
            <a:r>
              <a:rPr lang="en-US" sz="36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endParaRPr lang="en-US" sz="1500" kern="0" dirty="0">
              <a:solidFill>
                <a:prstClr val="whit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F5E697E-715A-6648-902F-A36B81CD9E97}"/>
              </a:ext>
            </a:extLst>
          </p:cNvPr>
          <p:cNvSpPr/>
          <p:nvPr/>
        </p:nvSpPr>
        <p:spPr>
          <a:xfrm>
            <a:off x="7137220" y="3030141"/>
            <a:ext cx="2692581" cy="1521620"/>
          </a:xfrm>
          <a:prstGeom prst="ellipse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43" tIns="45674" rIns="91343" bIns="45674" rtlCol="0" anchor="ctr"/>
          <a:lstStyle/>
          <a:p>
            <a:pPr lvl="0" algn="ctr">
              <a:defRPr/>
            </a:pPr>
            <a:r>
              <a:rPr lang="en-US" sz="36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</a:t>
            </a:r>
            <a:r>
              <a:rPr lang="en-US" sz="36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1500" kern="0" dirty="0">
              <a:solidFill>
                <a:prstClr val="white"/>
              </a:solidFill>
            </a:endParaRPr>
          </a:p>
          <a:p>
            <a:pPr lvl="0" algn="ctr">
              <a:defRPr/>
            </a:pPr>
            <a:r>
              <a:rPr lang="en-US" sz="36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রক্ষাকর্তা</a:t>
            </a:r>
            <a:endParaRPr lang="en-US" sz="1500" kern="0" dirty="0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B852EA9-DA6F-3440-93D6-D3D545D7AF2C}"/>
              </a:ext>
            </a:extLst>
          </p:cNvPr>
          <p:cNvSpPr/>
          <p:nvPr/>
        </p:nvSpPr>
        <p:spPr>
          <a:xfrm flipH="1">
            <a:off x="9220200" y="1066895"/>
            <a:ext cx="2796853" cy="2536372"/>
          </a:xfrm>
          <a:prstGeom prst="ellipse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43" tIns="45674" rIns="91343" bIns="45674" rtlCol="0" anchor="ctr"/>
          <a:lstStyle/>
          <a:p>
            <a:pPr lvl="0" algn="ctr">
              <a:defRPr/>
            </a:pPr>
            <a:r>
              <a:rPr lang="en-US" sz="36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সাহায্যকারী,চিরস্থায়ী</a:t>
            </a:r>
            <a:endParaRPr lang="en-US" sz="1500" kern="0" dirty="0">
              <a:solidFill>
                <a:prstClr val="white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21CD8F13-6AAD-BA4A-A054-E4EBC9CB802D}"/>
              </a:ext>
            </a:extLst>
          </p:cNvPr>
          <p:cNvSpPr/>
          <p:nvPr/>
        </p:nvSpPr>
        <p:spPr>
          <a:xfrm>
            <a:off x="9463172" y="3871295"/>
            <a:ext cx="2602093" cy="2525044"/>
          </a:xfrm>
          <a:prstGeom prst="ellipse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343" tIns="45674" rIns="91343" bIns="45674" rtlCol="0" anchor="ctr"/>
          <a:lstStyle/>
          <a:p>
            <a:pPr lvl="0" algn="ctr">
              <a:defRPr/>
            </a:pPr>
            <a:r>
              <a:rPr lang="en-US" sz="36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6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6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4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868</Words>
  <Application>Microsoft Office PowerPoint</Application>
  <PresentationFormat>Custom</PresentationFormat>
  <Paragraphs>144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3_Office Theme</vt:lpstr>
      <vt:lpstr>2_Office Theme</vt:lpstr>
      <vt:lpstr>15_Office Theme</vt:lpstr>
      <vt:lpstr>4_Office Theme</vt:lpstr>
      <vt:lpstr>5_Office Theme</vt:lpstr>
      <vt:lpstr>7_Office Theme</vt:lpstr>
      <vt:lpstr>8_Office Theme</vt:lpstr>
      <vt:lpstr>10_Office Theme</vt:lpstr>
      <vt:lpstr>9_Office Theme</vt:lpstr>
      <vt:lpstr>13_Office Theme</vt:lpstr>
      <vt:lpstr>Office Theme</vt:lpstr>
      <vt:lpstr>11_Office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JNJ</dc:creator>
  <cp:lastModifiedBy>JNJ</cp:lastModifiedBy>
  <cp:revision>125</cp:revision>
  <dcterms:modified xsi:type="dcterms:W3CDTF">2020-02-18T17:29:06Z</dcterms:modified>
</cp:coreProperties>
</file>