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6" r:id="rId3"/>
    <p:sldId id="289" r:id="rId4"/>
    <p:sldId id="261" r:id="rId5"/>
    <p:sldId id="262" r:id="rId6"/>
    <p:sldId id="290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0" r:id="rId15"/>
    <p:sldId id="291" r:id="rId16"/>
    <p:sldId id="272" r:id="rId17"/>
    <p:sldId id="279" r:id="rId18"/>
    <p:sldId id="292" r:id="rId19"/>
    <p:sldId id="281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C"/>
    <a:srgbClr val="663300"/>
    <a:srgbClr val="EE7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0EF3-AA80-4A48-8AF5-B441C873A76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6217-A6F6-474C-B077-ADEA1958A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2971-BDCA-40AA-ABAB-E97050172D37}" type="datetimeFigureOut">
              <a:rPr lang="en-GB" smtClean="0"/>
              <a:pPr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758" y="286603"/>
            <a:ext cx="500872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1026" y="5228902"/>
            <a:ext cx="45719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প্রাণীর মত খাবার খায়না।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file (4).jpe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761343" y="1174036"/>
            <a:ext cx="4754880" cy="35661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47397" y="5942152"/>
            <a:ext cx="52709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 খাবার নিজেই তৈরি করতে পারে।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19_0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364999" y="1101616"/>
            <a:ext cx="4286250" cy="37719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547081" y="2398740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538138" y="4499339"/>
            <a:ext cx="589277" cy="309144"/>
          </a:xfrm>
          <a:custGeom>
            <a:avLst/>
            <a:gdLst>
              <a:gd name="connsiteX0" fmla="*/ 551793 w 589277"/>
              <a:gd name="connsiteY0" fmla="*/ 135723 h 309144"/>
              <a:gd name="connsiteX1" fmla="*/ 409903 w 589277"/>
              <a:gd name="connsiteY1" fmla="*/ 88427 h 309144"/>
              <a:gd name="connsiteX2" fmla="*/ 378372 w 589277"/>
              <a:gd name="connsiteY2" fmla="*/ 41130 h 309144"/>
              <a:gd name="connsiteX3" fmla="*/ 283779 w 589277"/>
              <a:gd name="connsiteY3" fmla="*/ 9599 h 309144"/>
              <a:gd name="connsiteX4" fmla="*/ 94593 w 589277"/>
              <a:gd name="connsiteY4" fmla="*/ 25364 h 309144"/>
              <a:gd name="connsiteX5" fmla="*/ 31531 w 589277"/>
              <a:gd name="connsiteY5" fmla="*/ 119958 h 309144"/>
              <a:gd name="connsiteX6" fmla="*/ 0 w 589277"/>
              <a:gd name="connsiteY6" fmla="*/ 214551 h 309144"/>
              <a:gd name="connsiteX7" fmla="*/ 15765 w 589277"/>
              <a:gd name="connsiteY7" fmla="*/ 277613 h 309144"/>
              <a:gd name="connsiteX8" fmla="*/ 63062 w 589277"/>
              <a:gd name="connsiteY8" fmla="*/ 293378 h 309144"/>
              <a:gd name="connsiteX9" fmla="*/ 141890 w 589277"/>
              <a:gd name="connsiteY9" fmla="*/ 309144 h 309144"/>
              <a:gd name="connsiteX10" fmla="*/ 441434 w 589277"/>
              <a:gd name="connsiteY10" fmla="*/ 293378 h 309144"/>
              <a:gd name="connsiteX11" fmla="*/ 536028 w 589277"/>
              <a:gd name="connsiteY11" fmla="*/ 261847 h 309144"/>
              <a:gd name="connsiteX12" fmla="*/ 583324 w 589277"/>
              <a:gd name="connsiteY12" fmla="*/ 214551 h 309144"/>
              <a:gd name="connsiteX13" fmla="*/ 567559 w 589277"/>
              <a:gd name="connsiteY13" fmla="*/ 151489 h 309144"/>
              <a:gd name="connsiteX14" fmla="*/ 425669 w 589277"/>
              <a:gd name="connsiteY14" fmla="*/ 72661 h 309144"/>
              <a:gd name="connsiteX15" fmla="*/ 378372 w 589277"/>
              <a:gd name="connsiteY15" fmla="*/ 72661 h 309144"/>
              <a:gd name="connsiteX16" fmla="*/ 378372 w 589277"/>
              <a:gd name="connsiteY16" fmla="*/ 72661 h 30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9277" h="309144">
                <a:moveTo>
                  <a:pt x="551793" y="135723"/>
                </a:moveTo>
                <a:cubicBezTo>
                  <a:pt x="488376" y="125154"/>
                  <a:pt x="454239" y="132763"/>
                  <a:pt x="409903" y="88427"/>
                </a:cubicBezTo>
                <a:cubicBezTo>
                  <a:pt x="396505" y="75029"/>
                  <a:pt x="394440" y="51172"/>
                  <a:pt x="378372" y="41130"/>
                </a:cubicBezTo>
                <a:cubicBezTo>
                  <a:pt x="350187" y="23515"/>
                  <a:pt x="283779" y="9599"/>
                  <a:pt x="283779" y="9599"/>
                </a:cubicBezTo>
                <a:cubicBezTo>
                  <a:pt x="220717" y="14854"/>
                  <a:pt x="152568" y="0"/>
                  <a:pt x="94593" y="25364"/>
                </a:cubicBezTo>
                <a:cubicBezTo>
                  <a:pt x="59874" y="40553"/>
                  <a:pt x="43515" y="84007"/>
                  <a:pt x="31531" y="119958"/>
                </a:cubicBezTo>
                <a:lnTo>
                  <a:pt x="0" y="214551"/>
                </a:lnTo>
                <a:cubicBezTo>
                  <a:pt x="5255" y="235572"/>
                  <a:pt x="2229" y="260694"/>
                  <a:pt x="15765" y="277613"/>
                </a:cubicBezTo>
                <a:cubicBezTo>
                  <a:pt x="26146" y="290590"/>
                  <a:pt x="46940" y="289347"/>
                  <a:pt x="63062" y="293378"/>
                </a:cubicBezTo>
                <a:cubicBezTo>
                  <a:pt x="89058" y="299877"/>
                  <a:pt x="115614" y="303889"/>
                  <a:pt x="141890" y="309144"/>
                </a:cubicBezTo>
                <a:cubicBezTo>
                  <a:pt x="241738" y="303889"/>
                  <a:pt x="342160" y="305291"/>
                  <a:pt x="441434" y="293378"/>
                </a:cubicBezTo>
                <a:cubicBezTo>
                  <a:pt x="474434" y="289418"/>
                  <a:pt x="536028" y="261847"/>
                  <a:pt x="536028" y="261847"/>
                </a:cubicBezTo>
                <a:cubicBezTo>
                  <a:pt x="551793" y="246082"/>
                  <a:pt x="577199" y="235989"/>
                  <a:pt x="583324" y="214551"/>
                </a:cubicBezTo>
                <a:cubicBezTo>
                  <a:pt x="589277" y="193717"/>
                  <a:pt x="581827" y="167795"/>
                  <a:pt x="567559" y="151489"/>
                </a:cubicBezTo>
                <a:cubicBezTo>
                  <a:pt x="544440" y="125067"/>
                  <a:pt x="471509" y="80301"/>
                  <a:pt x="425669" y="72661"/>
                </a:cubicBezTo>
                <a:cubicBezTo>
                  <a:pt x="410118" y="70069"/>
                  <a:pt x="394138" y="72661"/>
                  <a:pt x="378372" y="72661"/>
                </a:cubicBezTo>
                <a:lnTo>
                  <a:pt x="378372" y="72661"/>
                </a:lnTo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505199" y="1188516"/>
            <a:ext cx="1170680" cy="309208"/>
          </a:xfrm>
          <a:custGeom>
            <a:avLst/>
            <a:gdLst>
              <a:gd name="connsiteX0" fmla="*/ 1026167 w 1170680"/>
              <a:gd name="connsiteY0" fmla="*/ 104256 h 309208"/>
              <a:gd name="connsiteX1" fmla="*/ 127532 w 1170680"/>
              <a:gd name="connsiteY1" fmla="*/ 120022 h 309208"/>
              <a:gd name="connsiteX2" fmla="*/ 80235 w 1170680"/>
              <a:gd name="connsiteY2" fmla="*/ 135787 h 309208"/>
              <a:gd name="connsiteX3" fmla="*/ 32939 w 1170680"/>
              <a:gd name="connsiteY3" fmla="*/ 183084 h 309208"/>
              <a:gd name="connsiteX4" fmla="*/ 48704 w 1170680"/>
              <a:gd name="connsiteY4" fmla="*/ 293443 h 309208"/>
              <a:gd name="connsiteX5" fmla="*/ 96001 w 1170680"/>
              <a:gd name="connsiteY5" fmla="*/ 309208 h 309208"/>
              <a:gd name="connsiteX6" fmla="*/ 1041932 w 1170680"/>
              <a:gd name="connsiteY6" fmla="*/ 293443 h 309208"/>
              <a:gd name="connsiteX7" fmla="*/ 1104994 w 1170680"/>
              <a:gd name="connsiteY7" fmla="*/ 277677 h 309208"/>
              <a:gd name="connsiteX8" fmla="*/ 1152291 w 1170680"/>
              <a:gd name="connsiteY8" fmla="*/ 183084 h 309208"/>
              <a:gd name="connsiteX9" fmla="*/ 1136525 w 1170680"/>
              <a:gd name="connsiteY9" fmla="*/ 72725 h 309208"/>
              <a:gd name="connsiteX10" fmla="*/ 884277 w 1170680"/>
              <a:gd name="connsiteY10" fmla="*/ 120022 h 309208"/>
              <a:gd name="connsiteX11" fmla="*/ 868511 w 1170680"/>
              <a:gd name="connsiteY11" fmla="*/ 120022 h 309208"/>
              <a:gd name="connsiteX12" fmla="*/ 868511 w 1170680"/>
              <a:gd name="connsiteY12" fmla="*/ 120022 h 3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680" h="309208">
                <a:moveTo>
                  <a:pt x="1026167" y="104256"/>
                </a:moveTo>
                <a:lnTo>
                  <a:pt x="127532" y="120022"/>
                </a:lnTo>
                <a:cubicBezTo>
                  <a:pt x="110923" y="120576"/>
                  <a:pt x="94062" y="126569"/>
                  <a:pt x="80235" y="135787"/>
                </a:cubicBezTo>
                <a:cubicBezTo>
                  <a:pt x="61684" y="148154"/>
                  <a:pt x="48704" y="167318"/>
                  <a:pt x="32939" y="183084"/>
                </a:cubicBezTo>
                <a:cubicBezTo>
                  <a:pt x="16629" y="232013"/>
                  <a:pt x="0" y="244740"/>
                  <a:pt x="48704" y="293443"/>
                </a:cubicBezTo>
                <a:cubicBezTo>
                  <a:pt x="60455" y="305194"/>
                  <a:pt x="80235" y="303953"/>
                  <a:pt x="96001" y="309208"/>
                </a:cubicBezTo>
                <a:lnTo>
                  <a:pt x="1041932" y="293443"/>
                </a:lnTo>
                <a:cubicBezTo>
                  <a:pt x="1063589" y="292766"/>
                  <a:pt x="1086965" y="289696"/>
                  <a:pt x="1104994" y="277677"/>
                </a:cubicBezTo>
                <a:cubicBezTo>
                  <a:pt x="1131190" y="260213"/>
                  <a:pt x="1143298" y="210064"/>
                  <a:pt x="1152291" y="183084"/>
                </a:cubicBezTo>
                <a:cubicBezTo>
                  <a:pt x="1147036" y="146298"/>
                  <a:pt x="1170680" y="87363"/>
                  <a:pt x="1136525" y="72725"/>
                </a:cubicBezTo>
                <a:cubicBezTo>
                  <a:pt x="966832" y="0"/>
                  <a:pt x="973610" y="75356"/>
                  <a:pt x="884277" y="120022"/>
                </a:cubicBezTo>
                <a:cubicBezTo>
                  <a:pt x="879576" y="122372"/>
                  <a:pt x="873766" y="120022"/>
                  <a:pt x="868511" y="120022"/>
                </a:cubicBezTo>
                <a:lnTo>
                  <a:pt x="868511" y="12002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15861" y="1900714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91786" y="1255987"/>
            <a:ext cx="481979" cy="399393"/>
          </a:xfrm>
          <a:custGeom>
            <a:avLst/>
            <a:gdLst>
              <a:gd name="connsiteX0" fmla="*/ 277026 w 319067"/>
              <a:gd name="connsiteY0" fmla="*/ 36786 h 408992"/>
              <a:gd name="connsiteX1" fmla="*/ 24778 w 319067"/>
              <a:gd name="connsiteY1" fmla="*/ 68317 h 408992"/>
              <a:gd name="connsiteX2" fmla="*/ 9013 w 319067"/>
              <a:gd name="connsiteY2" fmla="*/ 147145 h 408992"/>
              <a:gd name="connsiteX3" fmla="*/ 24778 w 319067"/>
              <a:gd name="connsiteY3" fmla="*/ 399393 h 408992"/>
              <a:gd name="connsiteX4" fmla="*/ 213964 w 319067"/>
              <a:gd name="connsiteY4" fmla="*/ 383628 h 408992"/>
              <a:gd name="connsiteX5" fmla="*/ 277026 w 319067"/>
              <a:gd name="connsiteY5" fmla="*/ 289035 h 408992"/>
              <a:gd name="connsiteX6" fmla="*/ 277026 w 319067"/>
              <a:gd name="connsiteY6" fmla="*/ 36786 h 40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67" h="408992">
                <a:moveTo>
                  <a:pt x="277026" y="36786"/>
                </a:moveTo>
                <a:cubicBezTo>
                  <a:pt x="234985" y="0"/>
                  <a:pt x="103132" y="36053"/>
                  <a:pt x="24778" y="68317"/>
                </a:cubicBezTo>
                <a:cubicBezTo>
                  <a:pt x="0" y="78520"/>
                  <a:pt x="9013" y="120349"/>
                  <a:pt x="9013" y="147145"/>
                </a:cubicBezTo>
                <a:cubicBezTo>
                  <a:pt x="9013" y="231392"/>
                  <a:pt x="19523" y="315310"/>
                  <a:pt x="24778" y="399393"/>
                </a:cubicBezTo>
                <a:cubicBezTo>
                  <a:pt x="87840" y="394138"/>
                  <a:pt x="155989" y="408992"/>
                  <a:pt x="213964" y="383628"/>
                </a:cubicBezTo>
                <a:cubicBezTo>
                  <a:pt x="248682" y="368439"/>
                  <a:pt x="277026" y="289035"/>
                  <a:pt x="277026" y="289035"/>
                </a:cubicBezTo>
                <a:cubicBezTo>
                  <a:pt x="260424" y="56596"/>
                  <a:pt x="319067" y="73572"/>
                  <a:pt x="277026" y="3678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23" idx="0"/>
          </p:cNvCxnSpPr>
          <p:nvPr/>
        </p:nvCxnSpPr>
        <p:spPr>
          <a:xfrm>
            <a:off x="3105808" y="3310759"/>
            <a:ext cx="3011216" cy="19181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9" idx="0"/>
          </p:cNvCxnSpPr>
          <p:nvPr/>
        </p:nvCxnSpPr>
        <p:spPr>
          <a:xfrm rot="10800000" flipV="1">
            <a:off x="6082865" y="3563010"/>
            <a:ext cx="2572404" cy="2379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1075" y="294296"/>
            <a:ext cx="59751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547081" y="1909994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15861" y="1411968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35" y="1711052"/>
            <a:ext cx="3533775" cy="22383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33266" y="1460933"/>
            <a:ext cx="8935118" cy="3475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8" idx="0"/>
            <a:endCxn id="18" idx="2"/>
          </p:cNvCxnSpPr>
          <p:nvPr/>
        </p:nvCxnSpPr>
        <p:spPr>
          <a:xfrm>
            <a:off x="6200825" y="1460933"/>
            <a:ext cx="0" cy="3475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7374" y="5125429"/>
            <a:ext cx="390933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চলাফেরার জন্য পা, ডানা এবং পাখনা ব্যবহার করে। 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89" y="2027811"/>
            <a:ext cx="3857762" cy="2080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5147" y="292840"/>
            <a:ext cx="44650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প্রানীর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5115" y="5146238"/>
            <a:ext cx="39093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চোখ,কান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নাখ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77036" y="397639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গরু ঘাস খাচ্ছে।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ows-eating-grass-o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408438" y="1893589"/>
            <a:ext cx="3383280" cy="19030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13795" y="3620737"/>
            <a:ext cx="2443655" cy="31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runninghorse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166542" y="2542660"/>
            <a:ext cx="2834640" cy="21259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6909" y="457242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ঘোড়া দৌড়াচ্ছে।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4854" y="5013857"/>
            <a:ext cx="45772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 প্রাণী নিজের ইচ্ছেমত চলাচল করতে পারে।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0077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13685907">
            <a:off x="8691295" y="1831410"/>
            <a:ext cx="1188720" cy="13037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49506" y="297629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প্রজাপতি উড়ছে।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22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36882" y="4282971"/>
            <a:ext cx="50449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নিজের খাদ্য নিজে তৈরি করতে পারেনা। খাদ্য হিসেবে সে উদ্ভিদ বা অন্য কোন প্রাণী খেয়ে থাকে।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94144260_d323cfacd4_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19966" y="1040533"/>
            <a:ext cx="3383280" cy="2537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647895_orig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4302023" y="1057300"/>
            <a:ext cx="3657600" cy="2526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ile (4).jpe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tretch>
            <a:fillRect/>
          </a:stretch>
        </p:blipFill>
        <p:spPr>
          <a:xfrm>
            <a:off x="8202676" y="1095216"/>
            <a:ext cx="3291840" cy="24688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27" y="950674"/>
            <a:ext cx="3393481" cy="254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21469" y="4451137"/>
            <a:ext cx="457725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প্রাণী নাক, কান, চোখ, মুখ ইত্যাদি ইন্দ্রিয়ের মাধ্যমে শুনতে, বলতে,  ঘ্রান নিতে ও স্বাদ গ্রহণ করতে পারে।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7765" y="1189511"/>
            <a:ext cx="20915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333284" y="1655378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406856" y="2485696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50525" y="1939158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6" idx="1"/>
          </p:cNvCxnSpPr>
          <p:nvPr/>
        </p:nvCxnSpPr>
        <p:spPr>
          <a:xfrm flipV="1">
            <a:off x="6768665" y="1481899"/>
            <a:ext cx="2039100" cy="11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6386" y="1634364"/>
            <a:ext cx="20915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নাক 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ঘ্রাণ নেওয়া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10130" y="2172973"/>
            <a:ext cx="22228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মুখ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স্বাদ নেওয়া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>
            <a:endCxn id="53" idx="3"/>
          </p:cNvCxnSpPr>
          <p:nvPr/>
        </p:nvCxnSpPr>
        <p:spPr>
          <a:xfrm flipH="1">
            <a:off x="2685396" y="1140286"/>
            <a:ext cx="3114075" cy="2357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3835" y="3205660"/>
            <a:ext cx="20915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কান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256083" y="3510453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3"/>
          </p:cNvCxnSpPr>
          <p:nvPr/>
        </p:nvCxnSpPr>
        <p:spPr>
          <a:xfrm rot="10800000" flipV="1">
            <a:off x="2737948" y="2049515"/>
            <a:ext cx="3331781" cy="1234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5" idx="1"/>
          </p:cNvCxnSpPr>
          <p:nvPr/>
        </p:nvCxnSpPr>
        <p:spPr>
          <a:xfrm>
            <a:off x="6441499" y="2251712"/>
            <a:ext cx="2268631" cy="4598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3034" y="942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61" y="403844"/>
            <a:ext cx="27706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জেনে নিই---   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4" grpId="0" animBg="1"/>
      <p:bldP spid="45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8" y="723333"/>
            <a:ext cx="252000" cy="5314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88906" y="184724"/>
            <a:ext cx="3147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 r="-715"/>
          <a:stretch/>
        </p:blipFill>
        <p:spPr>
          <a:xfrm>
            <a:off x="715086" y="395784"/>
            <a:ext cx="3325908" cy="264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40" y="723333"/>
            <a:ext cx="3415257" cy="184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972" y="3380581"/>
            <a:ext cx="59231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1977"/>
              </p:ext>
            </p:extLst>
          </p:nvPr>
        </p:nvGraphicFramePr>
        <p:xfrm>
          <a:off x="1458794" y="4418209"/>
          <a:ext cx="81280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উদ্ভিদ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প্রাণী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0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7737" y="3605053"/>
            <a:ext cx="504496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ছবিগুলো দেখে উদ্ভিদ ও প্রাণীর পাঁচটি করে বৈশিষ্ট্য লিখে দলভিত্তিক উপস্থাপন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ile (8).jpe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rcRect t="171" b="11986"/>
          <a:stretch>
            <a:fillRect/>
          </a:stretch>
        </p:blipFill>
        <p:spPr>
          <a:xfrm>
            <a:off x="3319956" y="786092"/>
            <a:ext cx="2286000" cy="164509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file (12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l="5586" r="18897"/>
          <a:stretch>
            <a:fillRect/>
          </a:stretch>
        </p:blipFill>
        <p:spPr>
          <a:xfrm>
            <a:off x="8989255" y="812592"/>
            <a:ext cx="2377440" cy="161648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225083" y="2586622"/>
            <a:ext cx="11441699" cy="29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6948" y="421495"/>
            <a:ext cx="11517139" cy="84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531368" y="1481961"/>
            <a:ext cx="2222940" cy="1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0531368" y="1481962"/>
            <a:ext cx="2222940" cy="1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772401" y="1508241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708635" y="1502986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123090" y="1534517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829996" y="1561515"/>
            <a:ext cx="21101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845676" y="4721776"/>
            <a:ext cx="4240926" cy="315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56036" y="4706008"/>
            <a:ext cx="3846786" cy="473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264435" y="4776953"/>
            <a:ext cx="3594537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14399" y="3610303"/>
            <a:ext cx="31478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সময়-৭ মিনিট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971" y="759660"/>
            <a:ext cx="2377440" cy="167007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3" name="Picture 42" descr="494144260_d323cfacd4_b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>
            <a:off x="593356" y="787314"/>
            <a:ext cx="2286000" cy="1714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25126" y="3240483"/>
            <a:ext cx="1363674" cy="823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টমেটো 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2827242"/>
            <a:ext cx="1219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2903442"/>
            <a:ext cx="1219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720707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298" y="3204236"/>
            <a:ext cx="41528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৪টি ছবি দেওয়া আছে। উদ্ভিদ শ্রেণিভূক্ত ছবি কোনটি?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7349" y="359294"/>
            <a:ext cx="2785403" cy="95410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631" y="3044652"/>
            <a:ext cx="7033846" cy="14561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6382095" y="318084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89" y="309488"/>
            <a:ext cx="16209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iX8qMz9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2929" y="1326647"/>
            <a:ext cx="1554480" cy="15009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36904" y="1848832"/>
            <a:ext cx="4412535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বাঘটি হাঁটছে। সুতরাং বাঘ একটি-------------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3617" y="1805311"/>
            <a:ext cx="96358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জড়বস্তু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7390" y="1806730"/>
            <a:ext cx="98473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3840" y="1813521"/>
            <a:ext cx="106372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3660" y="1717038"/>
            <a:ext cx="5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9809" y="1825243"/>
            <a:ext cx="106372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0154" y="5188634"/>
            <a:ext cx="540199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নিজের খাদ্য নিজে তৈরি করতে পারনা। তাহলে তুমি হচ্ছ- -----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4708091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gt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8283" y="4773238"/>
            <a:ext cx="2493058" cy="1700644"/>
          </a:xfrm>
          <a:prstGeom prst="rect">
            <a:avLst/>
          </a:prstGeom>
          <a:ln>
            <a:noFill/>
          </a:ln>
        </p:spPr>
      </p:pic>
      <p:sp>
        <p:nvSpPr>
          <p:cNvPr id="30" name="Right Arrow 29"/>
          <p:cNvSpPr/>
          <p:nvPr/>
        </p:nvSpPr>
        <p:spPr>
          <a:xfrm>
            <a:off x="1505242" y="5500466"/>
            <a:ext cx="548640" cy="309490"/>
          </a:xfrm>
          <a:prstGeom prst="rightArrow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34156" y="4960035"/>
            <a:ext cx="13645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97270" y="4945968"/>
            <a:ext cx="1234830" cy="582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6022" y="5711485"/>
            <a:ext cx="13645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4144" y="5697416"/>
            <a:ext cx="119575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55067" y="4894386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9489" y="965982"/>
            <a:ext cx="1786597" cy="28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10800000" flipV="1">
            <a:off x="0" y="1364342"/>
            <a:ext cx="12192000" cy="4354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/>
      <p:bldP spid="2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" y="309488"/>
            <a:ext cx="16209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904" y="1848832"/>
            <a:ext cx="4800624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639" y="2963566"/>
            <a:ext cx="7844076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639" y="4637860"/>
            <a:ext cx="9017784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রান্নাঘরে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9916" y="1987331"/>
            <a:ext cx="176056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6905" y="3875964"/>
            <a:ext cx="21666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39" y="6127845"/>
            <a:ext cx="22048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" y="1528551"/>
            <a:ext cx="252000" cy="5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1"/>
            <a:ext cx="5384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ort 5"/>
          <p:cNvSpPr/>
          <p:nvPr/>
        </p:nvSpPr>
        <p:spPr>
          <a:xfrm rot="14546684">
            <a:off x="2480323" y="1262898"/>
            <a:ext cx="0" cy="36576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044699" y="781771"/>
            <a:ext cx="685800" cy="711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157240" y="922448"/>
            <a:ext cx="685800" cy="71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Sort 8"/>
          <p:cNvSpPr/>
          <p:nvPr/>
        </p:nvSpPr>
        <p:spPr>
          <a:xfrm rot="14546684">
            <a:off x="2215080" y="807194"/>
            <a:ext cx="327577" cy="783795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02496" y="863835"/>
            <a:ext cx="685800" cy="71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12192000" cy="762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G_20140320_082220.jpg"/>
          <p:cNvPicPr>
            <a:picLocks noChangeAspect="1"/>
          </p:cNvPicPr>
          <p:nvPr/>
        </p:nvPicPr>
        <p:blipFill>
          <a:blip r:embed="rId2"/>
          <a:srcRect l="5556" t="6667" r="5556" b="12222"/>
          <a:stretch>
            <a:fillRect/>
          </a:stretch>
        </p:blipFill>
        <p:spPr>
          <a:xfrm>
            <a:off x="508000" y="2133600"/>
            <a:ext cx="4190609" cy="422757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629400"/>
            <a:ext cx="12192000" cy="762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689600" y="2433711"/>
            <a:ext cx="5994400" cy="3733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" name="Picture 19" descr="2110151kcfgposg6o.gif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691352" y="2260709"/>
            <a:ext cx="6069724" cy="3017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1" name="TextBox 20"/>
          <p:cNvSpPr txBox="1"/>
          <p:nvPr/>
        </p:nvSpPr>
        <p:spPr>
          <a:xfrm>
            <a:off x="6612409" y="3143403"/>
            <a:ext cx="447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পরিচিত একটি উদ্ভিদের পাঁচটি বৈশিষ্ট্য 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le (25).jpe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8171790" y="202376"/>
            <a:ext cx="2125761" cy="2192499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" y="1528551"/>
            <a:ext cx="252000" cy="531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8" y="1153585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3552" y="-1132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3" y="1002325"/>
            <a:ext cx="264124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158" y="2902893"/>
            <a:ext cx="5396722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 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আজমপুর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দর্শনা-চুয়াডাঙ্গা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5282" y="1063860"/>
            <a:ext cx="2836033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9785" y="2144151"/>
            <a:ext cx="5373862" cy="30608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4762" y="2535702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‘জীব ও জড়’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প্যাঠাংশঃ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‘উদ্ভিদ এবং প্রাণী’  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43" y="624446"/>
            <a:ext cx="2086837" cy="20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68580"/>
            <a:ext cx="12313920" cy="692658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1389378"/>
            <a:ext cx="5036234" cy="506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5729" y="2819400"/>
            <a:ext cx="2785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7" y="3435724"/>
            <a:ext cx="866775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7822" y="692400"/>
            <a:ext cx="452470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</a:t>
            </a:r>
            <a:endParaRPr lang="en-US" sz="3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1" y="341986"/>
            <a:ext cx="252000" cy="531449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49" y="4161854"/>
            <a:ext cx="6987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649" y="5127781"/>
            <a:ext cx="698765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শেকড়ের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" y="740095"/>
            <a:ext cx="5763834" cy="3180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1178" y="182616"/>
            <a:ext cx="49063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0" y="890502"/>
            <a:ext cx="252000" cy="5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8" y="1086303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2773" y="439667"/>
            <a:ext cx="2617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6134" y="5738647"/>
            <a:ext cx="3216169" cy="662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এবং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2" y="1728284"/>
            <a:ext cx="4796691" cy="3191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1" y="1974622"/>
            <a:ext cx="5338976" cy="29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" y="1146414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6435" y="660427"/>
            <a:ext cx="463506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6435" y="3047026"/>
            <a:ext cx="8654333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শিক্ষার্থীরা------</a:t>
            </a:r>
            <a:endParaRPr lang="bn-BD" sz="3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 উদ্ভিদ ও প্রাণীর বৈশিষ্ট্য </a:t>
            </a:r>
            <a:r>
              <a:rPr lang="en-US" sz="32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পারবে।   </a:t>
            </a:r>
            <a:endParaRPr lang="en-US" sz="3200" dirty="0">
              <a:ln>
                <a:solidFill>
                  <a:schemeClr val="accent4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657" y="545909"/>
            <a:ext cx="45037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পুরনালোচনা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148" y="2920621"/>
            <a:ext cx="59367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" y="750628"/>
            <a:ext cx="252000" cy="5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1798" y="373119"/>
            <a:ext cx="47611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গাছটি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করে লক্ষ কর এবং একটি উদ্ভিদের কী কী অংশ থাকতে পারে বলে তুমি মনে কর?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3310" y="5612524"/>
            <a:ext cx="1056290" cy="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811" y="5675587"/>
            <a:ext cx="1056290" cy="46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63254" y="6042123"/>
            <a:ext cx="273269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উদ্ভিদের বিভিন্ন অংশ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92" y="425955"/>
            <a:ext cx="4446816" cy="47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" y="1165145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3840" y="3941328"/>
            <a:ext cx="1056290" cy="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0341" y="4004391"/>
            <a:ext cx="1056290" cy="46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6318" y="5648645"/>
            <a:ext cx="578594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উদ্ভিদের মূল, কান্ড, শাখা-প্রশাখা, পাতা, ফুল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318" y="5894867"/>
            <a:ext cx="57859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মূলের সাহায্যে মাটিতে আটকে থাকে।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18" y="171968"/>
            <a:ext cx="5661740" cy="49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7" y="873458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05202" y="4472158"/>
            <a:ext cx="45719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দেখতে পায়না, শুনতে পায়না এবং গন্ধ নিতে পারেনা।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4459" y="4472158"/>
            <a:ext cx="473490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এক জায়গা থেকে অন্য জায়গায় চলাচল করতে পারেনা।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21288"/>
          <a:stretch/>
        </p:blipFill>
        <p:spPr>
          <a:xfrm>
            <a:off x="2816110" y="157671"/>
            <a:ext cx="5131601" cy="40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466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sarup</cp:lastModifiedBy>
  <cp:revision>103</cp:revision>
  <dcterms:created xsi:type="dcterms:W3CDTF">2015-10-20T00:54:38Z</dcterms:created>
  <dcterms:modified xsi:type="dcterms:W3CDTF">2020-02-19T15:27:25Z</dcterms:modified>
</cp:coreProperties>
</file>