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302" r:id="rId3"/>
    <p:sldId id="259" r:id="rId4"/>
    <p:sldId id="318" r:id="rId5"/>
    <p:sldId id="312" r:id="rId6"/>
    <p:sldId id="311" r:id="rId7"/>
    <p:sldId id="260" r:id="rId8"/>
    <p:sldId id="319" r:id="rId9"/>
    <p:sldId id="309" r:id="rId10"/>
    <p:sldId id="263" r:id="rId11"/>
    <p:sldId id="310" r:id="rId12"/>
    <p:sldId id="291" r:id="rId13"/>
    <p:sldId id="257" r:id="rId14"/>
    <p:sldId id="296" r:id="rId15"/>
    <p:sldId id="304" r:id="rId16"/>
    <p:sldId id="303" r:id="rId17"/>
    <p:sldId id="313" r:id="rId18"/>
    <p:sldId id="271" r:id="rId19"/>
    <p:sldId id="316" r:id="rId20"/>
    <p:sldId id="307" r:id="rId21"/>
    <p:sldId id="272" r:id="rId22"/>
    <p:sldId id="270" r:id="rId23"/>
    <p:sldId id="315" r:id="rId24"/>
    <p:sldId id="306" r:id="rId25"/>
    <p:sldId id="308" r:id="rId26"/>
    <p:sldId id="293" r:id="rId27"/>
    <p:sldId id="314" r:id="rId28"/>
    <p:sldId id="269" r:id="rId29"/>
    <p:sldId id="317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9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77AA6-7B1F-49D8-8B12-87BA4136FD3F}" type="presOf" srcId="{CCAD71DA-CD81-4308-819C-ED03E85605ED}" destId="{A5762FDE-3901-46B9-8A7F-B0997F020D6F}" srcOrd="0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BBEA-4477-4660-8165-0F69E55DDCF4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4B70-ADCF-4591-AABE-7A301AA22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165616"/>
              </p:ext>
            </p:extLst>
          </p:nvPr>
        </p:nvGraphicFramePr>
        <p:xfrm>
          <a:off x="1524000" y="1"/>
          <a:ext cx="7536873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690" y="110836"/>
            <a:ext cx="8894618" cy="66501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382" y="277091"/>
            <a:ext cx="8666018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3178" y="277091"/>
            <a:ext cx="8198426" cy="6115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90" y="1530927"/>
            <a:ext cx="285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2321417" y="778396"/>
            <a:ext cx="4056845" cy="5301206"/>
          </a:xfrm>
          <a:prstGeom prst="frame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33892" y="412125"/>
            <a:ext cx="8296995" cy="5980431"/>
          </a:xfrm>
          <a:prstGeom prst="frame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5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2340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13800" dirty="0" smtClean="0">
                <a:solidFill>
                  <a:prstClr val="white"/>
                </a:solidFill>
              </a:rPr>
              <a:t>التّقديم: </a:t>
            </a:r>
            <a:endParaRPr lang="en-US" sz="13800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719945"/>
            <a:ext cx="9157857" cy="31380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الادغام هو تضعيف الحرف فى التّلفظ, وللادغام مواضع شتّى, نبحث عن الادغام فى التّالى-</a:t>
            </a:r>
            <a:r>
              <a:rPr lang="ar-SA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286000"/>
            <a:ext cx="1981200" cy="213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438400" y="5791200"/>
            <a:ext cx="3352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সাফা ও মারওয়া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1624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600" dirty="0" smtClean="0">
                <a:solidFill>
                  <a:prstClr val="white"/>
                </a:solidFill>
              </a:rPr>
              <a:t>تعريف الادغام </a:t>
            </a:r>
            <a:r>
              <a:rPr lang="ar-SA" sz="6000" dirty="0" smtClean="0">
                <a:solidFill>
                  <a:prstClr val="white"/>
                </a:solidFill>
              </a:rPr>
              <a:t>:</a:t>
            </a:r>
            <a:r>
              <a:rPr lang="ar-SA" sz="11500" dirty="0" smtClean="0">
                <a:solidFill>
                  <a:prstClr val="white"/>
                </a:solidFill>
              </a:rPr>
              <a:t>  </a:t>
            </a:r>
            <a:endParaRPr lang="en-US" sz="115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2209800"/>
            <a:ext cx="91440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المعنى لغة</a:t>
            </a:r>
            <a:r>
              <a:rPr lang="ar-SA" sz="2400" dirty="0" smtClean="0">
                <a:solidFill>
                  <a:srgbClr val="002060"/>
                </a:solidFill>
              </a:rPr>
              <a:t>:</a:t>
            </a:r>
            <a:r>
              <a:rPr lang="ar-SA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038600" y="1600200"/>
            <a:ext cx="914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14800" y="3200400"/>
            <a:ext cx="838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3962400"/>
            <a:ext cx="91440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الادغام مصدر من باب الافعال, معناه: الادخال, الوصل</a:t>
            </a:r>
            <a:r>
              <a:rPr lang="ar-SA" sz="3200" dirty="0" smtClean="0">
                <a:solidFill>
                  <a:srgbClr val="002060"/>
                </a:solidFill>
              </a:rPr>
              <a:t>-   </a:t>
            </a:r>
            <a:r>
              <a:rPr lang="ar-SA" sz="2000" dirty="0" smtClean="0">
                <a:solidFill>
                  <a:srgbClr val="002060"/>
                </a:solidFill>
              </a:rPr>
              <a:t>        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95600" y="5638800"/>
            <a:ext cx="32766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তাজমহলে প্রবেশ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9386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4000" dirty="0" smtClean="0">
                <a:solidFill>
                  <a:prstClr val="white"/>
                </a:solidFill>
              </a:rPr>
              <a:t>تعريف الادغام </a:t>
            </a:r>
            <a:r>
              <a:rPr lang="ar-SA" sz="3600" dirty="0" smtClean="0">
                <a:solidFill>
                  <a:prstClr val="white"/>
                </a:solidFill>
              </a:rPr>
              <a:t>:</a:t>
            </a:r>
            <a:r>
              <a:rPr lang="ar-SA" sz="6600" dirty="0" smtClean="0">
                <a:solidFill>
                  <a:prstClr val="white"/>
                </a:solidFill>
              </a:rPr>
              <a:t>  </a:t>
            </a:r>
            <a:endParaRPr lang="en-US" sz="66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524000"/>
            <a:ext cx="9144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002060"/>
                </a:solidFill>
              </a:rPr>
              <a:t>التّعريف اصطلاحا:</a:t>
            </a:r>
            <a:r>
              <a:rPr lang="ar-SA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038600" y="914400"/>
            <a:ext cx="914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14800" y="2286000"/>
            <a:ext cx="838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4419600"/>
            <a:ext cx="9144000" cy="838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002060"/>
                </a:solidFill>
              </a:rPr>
              <a:t>2- قال صاحب  جامع الدّروس العربيّة: هو ادخال حرف فى حرف اخر من جنسه بحيث يصيران حرفا واحدا مشدّدا</a:t>
            </a:r>
            <a:r>
              <a:rPr lang="ar-SA" sz="2000" dirty="0" smtClean="0">
                <a:solidFill>
                  <a:srgbClr val="002060"/>
                </a:solidFill>
              </a:rPr>
              <a:t>, 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r>
              <a:rPr lang="ar-SA" sz="1600" dirty="0" smtClean="0">
                <a:solidFill>
                  <a:srgbClr val="002060"/>
                </a:solidFill>
              </a:rPr>
              <a:t>        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048000"/>
            <a:ext cx="9144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002060"/>
                </a:solidFill>
              </a:rPr>
              <a:t>1- قال صاحب مبادى العربيّة: هو ادخال حرف فى حرف اخر من جنسه بشرط ان يكون اوّلهما ساكنا والثّانى متحرّكا</a:t>
            </a:r>
            <a:r>
              <a:rPr lang="ar-SA" sz="3200" dirty="0" smtClean="0">
                <a:solidFill>
                  <a:srgbClr val="002060"/>
                </a:solidFill>
              </a:rPr>
              <a:t>,              </a:t>
            </a:r>
            <a:r>
              <a:rPr lang="ar-SA" sz="2000" dirty="0" smtClean="0">
                <a:solidFill>
                  <a:srgbClr val="002060"/>
                </a:solidFill>
              </a:rPr>
              <a:t>       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114800" y="3886200"/>
            <a:ext cx="685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0" y="5791200"/>
            <a:ext cx="91440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002060"/>
                </a:solidFill>
              </a:rPr>
              <a:t>المثال: مدّ من مدد, حبّ من حبب -</a:t>
            </a:r>
            <a:r>
              <a:rPr lang="ar-SA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191000" y="5257800"/>
            <a:ext cx="6858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438400" y="5791200"/>
            <a:ext cx="3352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সাফা ও মারওয়া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1624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endParaRPr lang="ar-SA" sz="4400" dirty="0" smtClean="0">
              <a:solidFill>
                <a:prstClr val="white"/>
              </a:solidFill>
            </a:endParaRPr>
          </a:p>
          <a:p>
            <a:pPr marL="285750" indent="-285750" algn="ctr"/>
            <a:endParaRPr lang="ar-SA" sz="4400" dirty="0" smtClean="0">
              <a:solidFill>
                <a:prstClr val="white"/>
              </a:solidFill>
            </a:endParaRPr>
          </a:p>
          <a:p>
            <a:pPr marL="285750" indent="-285750" algn="ctr"/>
            <a:r>
              <a:rPr lang="ar-SA" sz="4400" dirty="0" smtClean="0">
                <a:solidFill>
                  <a:prstClr val="white"/>
                </a:solidFill>
              </a:rPr>
              <a:t>مواضع الادغام</a:t>
            </a:r>
            <a:r>
              <a:rPr lang="ar-SA" sz="4000" dirty="0" smtClean="0">
                <a:solidFill>
                  <a:prstClr val="white"/>
                </a:solidFill>
              </a:rPr>
              <a:t>: يكون الادغام فى موضعين, وهما:</a:t>
            </a:r>
            <a:r>
              <a:rPr lang="ar-SA" sz="11500" dirty="0" smtClean="0">
                <a:solidFill>
                  <a:prstClr val="white"/>
                </a:solidFill>
              </a:rPr>
              <a:t>  </a:t>
            </a:r>
            <a:endParaRPr lang="en-US" sz="115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2209800"/>
            <a:ext cx="91440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rgbClr val="002060"/>
                </a:solidFill>
              </a:rPr>
              <a:t>1- ادغام المثلين: يقصد بهما الحرفان المتجانسان المتجاوران فى كلمة واحدة, مثل: دبّ من دبب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038600" y="1600200"/>
            <a:ext cx="914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14800" y="3200400"/>
            <a:ext cx="838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3962400"/>
            <a:ext cx="91440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002060"/>
                </a:solidFill>
              </a:rPr>
              <a:t>2- ادغام المتقاربين: يقصد بهما الحرفان المتجاوران المتقاربان مخرجا فى كلمة واحدة, مثل: ادّكر من اذتكر</a:t>
            </a:r>
            <a:r>
              <a:rPr lang="ar-SA" sz="3200" dirty="0" smtClean="0">
                <a:solidFill>
                  <a:srgbClr val="002060"/>
                </a:solidFill>
              </a:rPr>
              <a:t>-   </a:t>
            </a:r>
            <a:r>
              <a:rPr lang="ar-SA" sz="2000" dirty="0" smtClean="0">
                <a:solidFill>
                  <a:srgbClr val="002060"/>
                </a:solidFill>
              </a:rPr>
              <a:t>        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971800" y="5943600"/>
            <a:ext cx="30480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সংযুক্ত সড়ক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90255" y="52532"/>
            <a:ext cx="4906736" cy="1371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</a:rPr>
              <a:t>الأعمال المنفردي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91045" y="5562600"/>
            <a:ext cx="3124200" cy="838200"/>
          </a:xfrm>
          <a:prstGeom prst="ellipse">
            <a:avLst/>
          </a:prstGeom>
          <a:solidFill>
            <a:schemeClr val="accent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٢دقيق-الوقت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>
            <a:off x="2057400" y="2667000"/>
            <a:ext cx="4038600" cy="1295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تقول ما معنى الادغام لغة؟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505200" y="1219200"/>
            <a:ext cx="12954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07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95600" y="5638800"/>
            <a:ext cx="32766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তাজমহলে প্রবেশ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-35169"/>
            <a:ext cx="89916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kibria\Desktop\M M C\HABIB\20180224_16373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" y="23622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152400"/>
            <a:ext cx="4114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 تعريف الاستاد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663462" y="2247900"/>
            <a:ext cx="5334000" cy="3048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محمد حبيبر الرحمن</a:t>
            </a:r>
          </a:p>
          <a:p>
            <a:pPr algn="ctr"/>
            <a:r>
              <a:rPr lang="ar-SA" sz="2800" dirty="0" smtClean="0"/>
              <a:t>المدرس المساعد (مولوبى)</a:t>
            </a:r>
          </a:p>
          <a:p>
            <a:pPr algn="ctr"/>
            <a:r>
              <a:rPr lang="ar-SA" sz="2800" dirty="0" smtClean="0"/>
              <a:t>رسولابد داخل مدرسة</a:t>
            </a:r>
          </a:p>
          <a:p>
            <a:pPr algn="ctr"/>
            <a:r>
              <a:rPr lang="ar-SA" sz="2800" dirty="0" smtClean="0"/>
              <a:t>نبينغر- برهمنبارية</a:t>
            </a:r>
          </a:p>
          <a:p>
            <a:pPr algn="ctr"/>
            <a:r>
              <a:rPr lang="ar-SA" sz="2800" dirty="0" smtClean="0"/>
              <a:t>رقم المعلم-2025326 </a:t>
            </a:r>
            <a:endParaRPr lang="en-US" sz="2800" dirty="0"/>
          </a:p>
        </p:txBody>
      </p:sp>
      <p:sp>
        <p:nvSpPr>
          <p:cNvPr id="6" name="Diagonal Stripe 5"/>
          <p:cNvSpPr/>
          <p:nvPr/>
        </p:nvSpPr>
        <p:spPr>
          <a:xfrm>
            <a:off x="1981200" y="1271954"/>
            <a:ext cx="1143000" cy="1090246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5181600" y="1271954"/>
            <a:ext cx="1447800" cy="990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0"/>
            <a:ext cx="5715000" cy="2057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الاعمال الزوجى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4800600"/>
            <a:ext cx="9144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ar-SA" sz="2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ما هو الاعلال؟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0" y="6172200"/>
            <a:ext cx="2895600" cy="685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٢دقيق-الوقت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971800" y="5943600"/>
            <a:ext cx="30480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সংযুক্ত সড়ক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C00000"/>
                </a:solidFill>
              </a:rPr>
              <a:t>عمل الاجتماعى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بيّنوا </a:t>
            </a:r>
            <a:r>
              <a:rPr lang="ar-SA" sz="4000" b="1" dirty="0" smtClean="0">
                <a:solidFill>
                  <a:srgbClr val="002060"/>
                </a:solidFill>
              </a:rPr>
              <a:t>تعريف الادغام اصطلاحا؟ </a:t>
            </a:r>
            <a:r>
              <a:rPr lang="ar-MA" sz="4000" b="1" dirty="0" smtClean="0">
                <a:solidFill>
                  <a:srgbClr val="002060"/>
                </a:solidFill>
              </a:rPr>
              <a:t>  </a:t>
            </a:r>
          </a:p>
          <a:p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62000" y="5756564"/>
            <a:ext cx="2362200" cy="609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 ٥ دقيق-الوقت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71800"/>
            <a:ext cx="2980767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971800"/>
            <a:ext cx="3047999" cy="281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438400" y="5791200"/>
            <a:ext cx="3352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সাফা ও মারওয়া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676400" y="152400"/>
            <a:ext cx="5912708" cy="222222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smtClean="0">
                <a:solidFill>
                  <a:srgbClr val="7030A0"/>
                </a:solidFill>
              </a:rPr>
              <a:t>تقييم</a:t>
            </a:r>
            <a:endParaRPr lang="en-US" sz="6000" b="1" dirty="0" smtClean="0">
              <a:solidFill>
                <a:srgbClr val="7030A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3124200"/>
            <a:ext cx="9144000" cy="2286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 smtClean="0">
                <a:solidFill>
                  <a:srgbClr val="7030A0"/>
                </a:solidFill>
              </a:rPr>
              <a:t>ما معنى الادغام </a:t>
            </a:r>
            <a:r>
              <a:rPr lang="ar-SA" sz="2800" b="1" dirty="0" smtClean="0">
                <a:solidFill>
                  <a:srgbClr val="7030A0"/>
                </a:solidFill>
              </a:rPr>
              <a:t>لغة؟ </a:t>
            </a:r>
            <a:r>
              <a:rPr lang="en-US" sz="2800" b="1" dirty="0" smtClean="0">
                <a:solidFill>
                  <a:srgbClr val="7030A0"/>
                </a:solidFill>
              </a:rPr>
              <a:t>  </a:t>
            </a:r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 smtClean="0">
                <a:solidFill>
                  <a:srgbClr val="7030A0"/>
                </a:solidFill>
              </a:rPr>
              <a:t>تعريف الادغام اصطلاحا </a:t>
            </a:r>
            <a:r>
              <a:rPr lang="ar-SA" sz="2800" b="1" dirty="0" smtClean="0">
                <a:solidFill>
                  <a:srgbClr val="7030A0"/>
                </a:solidFill>
              </a:rPr>
              <a:t>؟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 smtClean="0">
                <a:solidFill>
                  <a:srgbClr val="7030A0"/>
                </a:solidFill>
              </a:rPr>
              <a:t>يذكر </a:t>
            </a:r>
            <a:r>
              <a:rPr lang="ar-SA" sz="2800" b="1" smtClean="0">
                <a:solidFill>
                  <a:srgbClr val="7030A0"/>
                </a:solidFill>
              </a:rPr>
              <a:t>مواضعه </a:t>
            </a:r>
            <a:r>
              <a:rPr lang="ar-SA" sz="2800" b="1" smtClean="0">
                <a:solidFill>
                  <a:srgbClr val="7030A0"/>
                </a:solidFill>
              </a:rPr>
              <a:t>؟</a:t>
            </a:r>
            <a:endParaRPr lang="en-US" sz="28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038600" y="2057400"/>
            <a:ext cx="12954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69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95600" y="5638800"/>
            <a:ext cx="32766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তাজমহলে প্রবেশ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4247"/>
            <a:ext cx="9144000" cy="22340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13800" dirty="0" smtClean="0">
                <a:solidFill>
                  <a:prstClr val="white"/>
                </a:solidFill>
              </a:rPr>
              <a:t>الاختتام: </a:t>
            </a:r>
            <a:endParaRPr lang="en-US" sz="13800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719945"/>
            <a:ext cx="9157857" cy="31380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انّ الادغام امر مهمّ فى علم الصّرف, يستعمل فى اللّغة العربيّة كثيرا, فعلينا ان نهتمّ به كثيرا-</a:t>
            </a:r>
            <a:r>
              <a:rPr lang="ar-SA" sz="1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286000"/>
            <a:ext cx="1981200" cy="2133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971800" y="5943600"/>
            <a:ext cx="30480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সংযুক্ত সড়ক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14949" y="86498"/>
            <a:ext cx="4587446" cy="170523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7030A0"/>
                </a:solidFill>
              </a:rPr>
              <a:t>الواجب المنزلي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138" y="2286000"/>
            <a:ext cx="7553068" cy="41024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200" b="1" dirty="0" smtClean="0">
                <a:solidFill>
                  <a:srgbClr val="7030A0"/>
                </a:solidFill>
              </a:rPr>
              <a:t>(١) تكتبون عن المنزلي الادغام ما هو؟  </a:t>
            </a:r>
          </a:p>
          <a:p>
            <a:pPr algn="ctr">
              <a:lnSpc>
                <a:spcPct val="150000"/>
              </a:lnSpc>
            </a:pPr>
            <a:r>
              <a:rPr lang="ar-SA" sz="3600" b="1" dirty="0" smtClean="0">
                <a:solidFill>
                  <a:srgbClr val="7030A0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001650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95600" y="5638800"/>
            <a:ext cx="32766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তাজমহলে প্রবেশ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 w="190500">
            <a:pattFill prst="smCheck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endParaRPr lang="en-US">
              <a:cs typeface="Mangal" pitchFamily="18" charset="0"/>
            </a:endParaRPr>
          </a:p>
        </p:txBody>
      </p:sp>
      <p:sp>
        <p:nvSpPr>
          <p:cNvPr id="3080" name="AutoShape 13"/>
          <p:cNvSpPr>
            <a:spLocks noChangeArrowheads="1"/>
          </p:cNvSpPr>
          <p:nvPr/>
        </p:nvSpPr>
        <p:spPr bwMode="auto">
          <a:xfrm>
            <a:off x="2286000" y="0"/>
            <a:ext cx="4800600" cy="1371600"/>
          </a:xfrm>
          <a:prstGeom prst="roundRect">
            <a:avLst>
              <a:gd name="adj" fmla="val 16667"/>
            </a:avLst>
          </a:prstGeom>
          <a:solidFill>
            <a:schemeClr val="hlink">
              <a:alpha val="20000"/>
            </a:schemeClr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4000" dirty="0">
                <a:solidFill>
                  <a:srgbClr val="663300"/>
                </a:solidFill>
              </a:rPr>
              <a:t>تعريف الدرس</a:t>
            </a: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133600"/>
            <a:ext cx="5029200" cy="4724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 smtClean="0">
                <a:solidFill>
                  <a:srgbClr val="7030A0"/>
                </a:solidFill>
              </a:rPr>
              <a:t>    </a:t>
            </a:r>
            <a:r>
              <a:rPr lang="ar-SA" sz="2400" b="1" dirty="0" smtClean="0">
                <a:solidFill>
                  <a:srgbClr val="7030A0"/>
                </a:solidFill>
              </a:rPr>
              <a:t>الصّف التّاسع والعاشر للدّاخل</a:t>
            </a:r>
          </a:p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       المادة: </a:t>
            </a:r>
            <a:r>
              <a:rPr lang="ar-SA" sz="1600" b="1" dirty="0" smtClean="0">
                <a:solidFill>
                  <a:srgbClr val="7030A0"/>
                </a:solidFill>
              </a:rPr>
              <a:t>اللغة العربية (القواعد واختبارالقواعد)</a:t>
            </a:r>
            <a:endParaRPr lang="ar-SA" sz="2400" b="1" dirty="0" smtClean="0">
              <a:solidFill>
                <a:srgbClr val="7030A0"/>
              </a:solidFill>
            </a:endParaRPr>
          </a:p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       الوحدة الاْولى</a:t>
            </a:r>
          </a:p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       الدرس الخامس</a:t>
            </a:r>
          </a:p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       المدة:اربعون دقيقة</a:t>
            </a:r>
          </a:p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       </a:t>
            </a:r>
            <a:r>
              <a:rPr lang="ar-SA" sz="2400" b="1" dirty="0" smtClean="0">
                <a:solidFill>
                  <a:srgbClr val="7030A0"/>
                </a:solidFill>
              </a:rPr>
              <a:t>التاريخ:2020-2/19 </a:t>
            </a:r>
            <a:endParaRPr lang="en-US" sz="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6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wermeaning.com/flower-pics/Ro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71" y="1482811"/>
            <a:ext cx="5335029" cy="40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998706" y="1"/>
            <a:ext cx="5430794" cy="139631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>
                <a:solidFill>
                  <a:srgbClr val="7030A0"/>
                </a:solidFill>
              </a:rPr>
              <a:t>شكرا</a:t>
            </a:r>
            <a:endParaRPr lang="en-US" sz="5400"/>
          </a:p>
        </p:txBody>
      </p:sp>
      <p:sp>
        <p:nvSpPr>
          <p:cNvPr id="5" name="Rounded Rectangle 4"/>
          <p:cNvSpPr/>
          <p:nvPr/>
        </p:nvSpPr>
        <p:spPr>
          <a:xfrm>
            <a:off x="2094471" y="5572898"/>
            <a:ext cx="5335029" cy="10379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الى اللقاء</a:t>
            </a:r>
            <a:endParaRPr lang="en-US" sz="4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78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95600" y="5638800"/>
            <a:ext cx="32766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তাজমহলে প্রবেশ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971800" y="5943600"/>
            <a:ext cx="30480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সংযুক্ত সড়ক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438400" y="5791200"/>
            <a:ext cx="3352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সাফা ও মারওয়া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596" y="642918"/>
            <a:ext cx="7929618" cy="25003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درس اليوم</a:t>
            </a:r>
          </a:p>
        </p:txBody>
      </p:sp>
      <p:sp>
        <p:nvSpPr>
          <p:cNvPr id="3" name="Down Arrow 2"/>
          <p:cNvSpPr/>
          <p:nvPr/>
        </p:nvSpPr>
        <p:spPr>
          <a:xfrm>
            <a:off x="3714744" y="3214686"/>
            <a:ext cx="1357322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4214818"/>
            <a:ext cx="9144000" cy="26431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latin typeface="NikoshBAN" pitchFamily="2" charset="0"/>
                <a:cs typeface="NikoshBAN" pitchFamily="2" charset="0"/>
              </a:rPr>
              <a:t>  ادغام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استفادة درس</a:t>
            </a:r>
          </a:p>
          <a:p>
            <a:pPr algn="r"/>
            <a:r>
              <a:rPr lang="ar-SA" sz="3200" b="1" dirty="0" smtClean="0">
                <a:solidFill>
                  <a:srgbClr val="7030A0"/>
                </a:solidFill>
              </a:rPr>
              <a:t>يستطيع الطلاب بعد فراغة الدرس......... 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١. يقول ما </a:t>
            </a:r>
            <a:r>
              <a:rPr lang="ar-SA" sz="2400" b="1" dirty="0" smtClean="0">
                <a:solidFill>
                  <a:srgbClr val="7030A0"/>
                </a:solidFill>
              </a:rPr>
              <a:t>معنى </a:t>
            </a:r>
            <a:r>
              <a:rPr lang="ar-SA" sz="2400" b="1" dirty="0" smtClean="0">
                <a:solidFill>
                  <a:srgbClr val="7030A0"/>
                </a:solidFill>
              </a:rPr>
              <a:t>الادغام لغة ؟</a:t>
            </a:r>
          </a:p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٢. يقول </a:t>
            </a:r>
            <a:r>
              <a:rPr lang="ar-SA" sz="2400" b="1" dirty="0" smtClean="0">
                <a:solidFill>
                  <a:srgbClr val="7030A0"/>
                </a:solidFill>
              </a:rPr>
              <a:t>تعريف </a:t>
            </a:r>
            <a:r>
              <a:rPr lang="ar-SA" sz="2400" b="1" dirty="0" smtClean="0">
                <a:solidFill>
                  <a:srgbClr val="7030A0"/>
                </a:solidFill>
              </a:rPr>
              <a:t>الادغام اصطلاحا؟</a:t>
            </a:r>
          </a:p>
          <a:p>
            <a:pPr algn="r"/>
            <a:r>
              <a:rPr lang="ar-SA" sz="2400" b="1" dirty="0" smtClean="0">
                <a:solidFill>
                  <a:srgbClr val="7030A0"/>
                </a:solidFill>
              </a:rPr>
              <a:t>3.  </a:t>
            </a:r>
            <a:r>
              <a:rPr lang="ar-SA" sz="2400" b="1" dirty="0" smtClean="0">
                <a:solidFill>
                  <a:srgbClr val="7030A0"/>
                </a:solidFill>
              </a:rPr>
              <a:t>يقول كم </a:t>
            </a:r>
            <a:r>
              <a:rPr lang="ar-SA" sz="2400" b="1" dirty="0" smtClean="0">
                <a:solidFill>
                  <a:srgbClr val="7030A0"/>
                </a:solidFill>
              </a:rPr>
              <a:t>قسما له؟ و يذكر مثاله؟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895600" y="5638800"/>
            <a:ext cx="3276600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তাজমহলে প্রবেশ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349</Words>
  <Application>Microsoft Office PowerPoint</Application>
  <PresentationFormat>On-screen Show (4:3)</PresentationFormat>
  <Paragraphs>83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عمل الاجتماعى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Rasullabad</dc:creator>
  <cp:lastModifiedBy>RASULLABAD</cp:lastModifiedBy>
  <cp:revision>892</cp:revision>
  <dcterms:created xsi:type="dcterms:W3CDTF">2006-08-16T00:00:00Z</dcterms:created>
  <dcterms:modified xsi:type="dcterms:W3CDTF">2020-02-19T06:15:55Z</dcterms:modified>
</cp:coreProperties>
</file>