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73" r:id="rId9"/>
    <p:sldId id="263" r:id="rId10"/>
    <p:sldId id="264" r:id="rId11"/>
    <p:sldId id="266" r:id="rId12"/>
    <p:sldId id="267" r:id="rId13"/>
    <p:sldId id="268" r:id="rId14"/>
    <p:sldId id="274" r:id="rId15"/>
    <p:sldId id="270" r:id="rId16"/>
    <p:sldId id="271" r:id="rId17"/>
    <p:sldId id="269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5C47D-5CE3-4981-ABDB-312DA04860F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311FE-1790-475E-B416-3C9D8D73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9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4102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3819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" y="255444"/>
            <a:ext cx="8258175" cy="2335356"/>
            <a:chOff x="152400" y="255444"/>
            <a:chExt cx="8258175" cy="23353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55444"/>
              <a:ext cx="2590801" cy="233535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88781"/>
              <a:ext cx="2466975" cy="23020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05668"/>
              <a:ext cx="2819400" cy="228513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2401" y="3200400"/>
            <a:ext cx="8258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শ্রমজীবীগণ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জীবনযাপনে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343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পেশাকে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874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181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রপ্তানির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089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7091" y="971550"/>
            <a:ext cx="8409709" cy="3600450"/>
            <a:chOff x="277091" y="971550"/>
            <a:chExt cx="8409709" cy="36004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1" y="971550"/>
              <a:ext cx="4024745" cy="36004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971550"/>
              <a:ext cx="4038600" cy="3600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36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7637" y="4585855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পরিচ্ছন্নতাকর্মীগণ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বিদ্যালয়,অফিস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273" y="146124"/>
            <a:ext cx="4045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পরিচ্ছন্নতাকর্মী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1" y="1136073"/>
            <a:ext cx="8686799" cy="3316432"/>
            <a:chOff x="228601" y="1136073"/>
            <a:chExt cx="8686799" cy="33164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1" y="1156855"/>
              <a:ext cx="4378036" cy="32956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136073"/>
              <a:ext cx="4038600" cy="32644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91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145" y="457199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64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যাতায়াত এবং মালামাল পরিবহনের জন্য আমরা জানবাহন ব্যবহার করি।এই চালকদের বলে পরিবহন শ্রমিক।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371600"/>
            <a:ext cx="8077200" cy="2438400"/>
            <a:chOff x="533400" y="1371600"/>
            <a:chExt cx="8077200" cy="2438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371600"/>
              <a:ext cx="4114800" cy="2438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1371600"/>
              <a:ext cx="3581400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6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418" y="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007159"/>
              </p:ext>
            </p:extLst>
          </p:nvPr>
        </p:nvGraphicFramePr>
        <p:xfrm>
          <a:off x="457200" y="2133600"/>
          <a:ext cx="777240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873859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পেশা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কাজের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স্থান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কাজের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83623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কারখানা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শ্রমিক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3859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পরিচ্ছন্নতাকর্মী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3859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পরিবহন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শ্রমিক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869373"/>
            <a:ext cx="8077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কোথায়,কী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382" y="152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29605"/>
              </p:ext>
            </p:extLst>
          </p:nvPr>
        </p:nvGraphicFramePr>
        <p:xfrm>
          <a:off x="211282" y="1295400"/>
          <a:ext cx="8534400" cy="4215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800"/>
                <a:gridCol w="2894709"/>
                <a:gridCol w="2794891"/>
              </a:tblGrid>
              <a:tr h="672956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পেশা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কাজের</a:t>
                      </a:r>
                      <a:r>
                        <a:rPr lang="bn-IN" sz="32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স্থান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কাজের</a:t>
                      </a:r>
                      <a:r>
                        <a:rPr lang="bn-IN" sz="32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ফলাফল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99668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কারখানা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শ্রমিক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পোশাক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কারখানা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পোশাক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89576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পরিচ্ছন্নতাকর্মী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IN" sz="280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smtClean="0">
                          <a:latin typeface="NikoshBAN" pitchFamily="2" charset="0"/>
                          <a:cs typeface="NikoshBAN" pitchFamily="2" charset="0"/>
                        </a:rPr>
                        <a:t>অফিস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রাস্তাঘাট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পরিবেশ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পরিচ্ছন্ন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নিরাপদ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রাখেন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72956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পরিবহন শ্রমিক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বাস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ট্রাক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রিকশা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সিএনজি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লঞ্চ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স্থান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অন্য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স্থানে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যাতায়াত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মালামাল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আনা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নেয়া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838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514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নং১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6576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কঠিন।এবং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7764" y="1233052"/>
            <a:ext cx="8804562" cy="1607129"/>
            <a:chOff x="117764" y="1233052"/>
            <a:chExt cx="8804562" cy="16071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64" y="1239981"/>
              <a:ext cx="2857500" cy="1600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691" y="1239980"/>
              <a:ext cx="3048000" cy="16002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1233052"/>
              <a:ext cx="2521526" cy="156556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33400" y="3200400"/>
            <a:ext cx="7148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শ্রমজীবী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শ্রমজীবী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সমস্যা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3764" y="304799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7924799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514109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850886"/>
            <a:ext cx="441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নামঃশারমিন সুলতানা</a:t>
            </a:r>
          </a:p>
          <a:p>
            <a:r>
              <a:rPr lang="bn-IN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পদবিঃসহকা</a:t>
            </a:r>
            <a:r>
              <a:rPr lang="en-US" sz="40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বিদ্যালয়ঃমানিকছড়ি মুসলিম পাড়া সরকারি প্রাথমিক বিদ্যালয়।</a:t>
            </a:r>
          </a:p>
          <a:p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মানিকছড়ি,খাগড়াছড়ি।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55" y="123824"/>
            <a:ext cx="2047875" cy="22383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389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057400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শ্রেণিঃচতুর্থ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পাঠঃকাজের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(১)শ্রমজীবী পৃষ্ঠাঃ৩২-৩৩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সময়ঃ৪০ মিনিট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তারিখঃ১৪/০২/২০২০ ইং।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573" y="838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698486"/>
            <a:ext cx="708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৬.১.১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৬.২.১সমাজে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পেশাজীবীর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৬.৩.২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পেশাজীবীর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শুনব</a:t>
            </a:r>
            <a:r>
              <a:rPr lang="bn-IN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গাইব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36166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7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4694973"/>
            <a:ext cx="842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500" y="249382"/>
            <a:ext cx="8610600" cy="4398818"/>
            <a:chOff x="152400" y="228600"/>
            <a:chExt cx="8610600" cy="5181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28600"/>
              <a:ext cx="4343400" cy="2362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28600"/>
              <a:ext cx="3886200" cy="5181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971801"/>
              <a:ext cx="4343400" cy="2403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01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19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7432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শ্রমজীবী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2" y="228600"/>
            <a:ext cx="4000500" cy="2533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"/>
            <a:ext cx="4343400" cy="2533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895600"/>
            <a:ext cx="40005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27" y="2909455"/>
            <a:ext cx="42672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771" y="5562600"/>
            <a:ext cx="8427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এদের বলা হয় শ্রমজীবী।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4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296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85</cp:revision>
  <dcterms:created xsi:type="dcterms:W3CDTF">2006-08-16T00:00:00Z</dcterms:created>
  <dcterms:modified xsi:type="dcterms:W3CDTF">2020-02-18T03:27:07Z</dcterms:modified>
</cp:coreProperties>
</file>