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280" r:id="rId3"/>
    <p:sldId id="282" r:id="rId4"/>
    <p:sldId id="284" r:id="rId5"/>
    <p:sldId id="299" r:id="rId6"/>
    <p:sldId id="306" r:id="rId7"/>
    <p:sldId id="307" r:id="rId8"/>
    <p:sldId id="308" r:id="rId9"/>
    <p:sldId id="286" r:id="rId10"/>
    <p:sldId id="263" r:id="rId11"/>
    <p:sldId id="287" r:id="rId12"/>
    <p:sldId id="289" r:id="rId13"/>
    <p:sldId id="290" r:id="rId14"/>
    <p:sldId id="269" r:id="rId15"/>
    <p:sldId id="292" r:id="rId16"/>
    <p:sldId id="293" r:id="rId17"/>
    <p:sldId id="294" r:id="rId18"/>
    <p:sldId id="303" r:id="rId19"/>
    <p:sldId id="296" r:id="rId20"/>
    <p:sldId id="305" r:id="rId21"/>
    <p:sldId id="297" r:id="rId22"/>
    <p:sldId id="298" r:id="rId23"/>
    <p:sldId id="30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01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313B8-4828-423E-871B-F92BC1585493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BCE9-49F5-4771-BE68-0CAAFAA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BCE9-49F5-4771-BE68-0CAAFAA97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BCE9-49F5-4771-BE68-0CAAFAA97E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15425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743200"/>
            <a:ext cx="7924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6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US" sz="36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-০১৮১৫৫৭২১৮২</a:t>
            </a:r>
          </a:p>
          <a:p>
            <a:pPr algn="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mdarifuddin122@gmail.com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304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9115425" cy="15240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115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     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1" y="34290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কখনো-বা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88" y="76201"/>
            <a:ext cx="4408262" cy="29028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1"/>
            <a:ext cx="4267199" cy="2902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394502"/>
            <a:ext cx="5334000" cy="30824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3362" y="3429000"/>
            <a:ext cx="5334000" cy="3006298"/>
            <a:chOff x="304800" y="3429000"/>
            <a:chExt cx="5334000" cy="300629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" y="3429000"/>
              <a:ext cx="5334000" cy="30062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4800" y="3429000"/>
              <a:ext cx="5334000" cy="30062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6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185737"/>
            <a:ext cx="4781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ঝলকিত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বুদ্বুদ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স্মৃতিগন্ধে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1486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2361702"/>
            <a:ext cx="478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828801"/>
            <a:ext cx="3576638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688104"/>
            <a:ext cx="478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341" y="3695280"/>
            <a:ext cx="2491329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73396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586288" cy="2579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700" y="593469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প্রাত্যহিকতায়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সকাল-সন্ধ্যায়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10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199282"/>
            <a:ext cx="4239190" cy="2287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199282"/>
            <a:ext cx="4239191" cy="22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62" y="3048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পথ-ঘাট,সারা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4114800"/>
            <a:ext cx="4205289" cy="2516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152400"/>
            <a:ext cx="3925455" cy="259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5047891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অশুভ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আস্তানা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29404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রাত্রি-দিন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ভূলুন্ঠিত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আস্তানায়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3916799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76200"/>
            <a:ext cx="36576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3451245"/>
            <a:ext cx="369927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4912" y="603663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3451245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52950" y="2527241"/>
            <a:ext cx="3543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তছনছ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76200"/>
            <a:ext cx="3607733" cy="2193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3607734" cy="219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429001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7" y="5252725"/>
            <a:ext cx="301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উনিশশো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উনসত্তরেও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3862252"/>
            <a:ext cx="4572000" cy="27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8081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ফ্ল্যাগ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826"/>
            <a:ext cx="4495800" cy="2569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495800" cy="3262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8240" y="430774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60" y="152400"/>
            <a:ext cx="3683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18" y="24384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020" y="2438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8" y="121920"/>
            <a:ext cx="3596637" cy="231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7" y="3591819"/>
            <a:ext cx="3756271" cy="2504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60" y="3591819"/>
            <a:ext cx="3756272" cy="250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6172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959846"/>
            <a:ext cx="2865120" cy="1957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00400" y="32004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অবিনাশী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2" y="78581"/>
            <a:ext cx="4325408" cy="2864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" y="78581"/>
            <a:ext cx="2709228" cy="28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0399 -0.00811 0.01805 -0.01598 0.02291 -0.01598 C 0.05399 -0.01598 0.08593 0.10902 0.08593 0.23402 C 0.08593 0.17106 0.10191 0.10902 0.11701 0.10902 C 0.13298 0.10902 0.14809 0.17199 0.14809 0.23402 C 0.14809 0.203 0.15607 0.17106 0.16406 0.17106 C 0.17204 0.17106 0.18003 0.20208 0.18003 0.23402 C 0.18003 0.21805 0.18402 0.203 0.18802 0.203 C 0.19201 0.203 0.196 0.21898 0.196 0.23402 C 0.196 0.22592 0.19809 0.21805 0.2 0.21805 C 0.20104 0.21805 0.20399 0.22615 0.20399 0.23402 C 0.20399 0.23009 0.20503 0.22592 0.20607 0.22592 C 0.20607 0.22685 0.20816 0.22986 0.20816 0.23402 C 0.20816 0.23194 0.20816 0.23009 0.2092 0.23009 C 0.2092 0.23101 0.21024 0.23217 0.21024 0.23402 C 0.21024 0.2331 0.21024 0.23194 0.21024 0.23101 C 0.21128 0.23101 0.21128 0.23194 0.21128 0.2331 C 0.21232 0.2331 0.21232 0.23217 0.21232 0.23101 C 0.21336 0.23101 0.21336 0.23194 0.21336 0.2331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592528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অশ্রুজলে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24201" cy="228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2545081" cy="256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00226"/>
            <a:ext cx="3429000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00226"/>
            <a:ext cx="3894667" cy="2190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চত্বরে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উপত্যকায়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1600200"/>
            <a:ext cx="6096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" y="610175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52776"/>
            <a:ext cx="3870960" cy="2569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81" y="152776"/>
            <a:ext cx="3083838" cy="2590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941320"/>
            <a:ext cx="2762763" cy="3160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971800"/>
            <a:ext cx="4346744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67600" y="609600"/>
            <a:ext cx="1559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8379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১৯৬৯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গণ-আন্দোলন সম্পর্কে যা জান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3233105" cy="3276600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4223705" y="609600"/>
            <a:ext cx="4082095" cy="175260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0" y="457200"/>
            <a:ext cx="27813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343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ভূলুন্ঠিত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ফ্ল্যাগ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1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10200" y="304800"/>
            <a:ext cx="3124200" cy="1142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" y="48006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১৯৬৯” 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31900" dirty="0" smtClean="0"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826"/>
            <a:ext cx="914400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06142"/>
            <a:ext cx="5943600" cy="524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682"/>
            <a:ext cx="2556000" cy="168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8" y="4010006"/>
            <a:ext cx="2556000" cy="17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6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ফেব্রুয়ারি,১৯৬৯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(পার্ট-০২)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১২৫-১২৬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15675" y="2438400"/>
            <a:ext cx="83711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উচ্চারণের মাধ্যমে “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১৯৬৯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পূর্ববঙ্গে যে গণআন্দোলন হয়েছিল সে সম্পর্কে বলতে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১৯৬৯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66800" y="594815"/>
            <a:ext cx="6851174" cy="131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থরে-থরে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কখনো-বা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ওরা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ঝলকিত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বুদ্বুদ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স্মৃতিগন্ধে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সকাল-সন্ধ্যায়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পথ-ঘাট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অশুভ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আস্তানা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19400" y="0"/>
            <a:ext cx="2514600" cy="103327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রাত্রি-দিন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ভূলুন্ঠিত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আস্তানায়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বা ভীষণ জেদি,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তছনছ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উনিশশো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উনসত্তরেও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অবিনাশী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অশ্রুজলে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চত্বরে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উপত্যকায়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10600" cy="533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533534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থরে-থরে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552</Words>
  <Application>Microsoft Office PowerPoint</Application>
  <PresentationFormat>On-screen Show (4:3)</PresentationFormat>
  <Paragraphs>94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Md. Arif Uddin</cp:lastModifiedBy>
  <cp:revision>302</cp:revision>
  <dcterms:created xsi:type="dcterms:W3CDTF">2006-08-16T00:00:00Z</dcterms:created>
  <dcterms:modified xsi:type="dcterms:W3CDTF">2020-02-19T17:12:45Z</dcterms:modified>
</cp:coreProperties>
</file>