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486" autoAdjust="0"/>
  </p:normalViewPr>
  <p:slideViewPr>
    <p:cSldViewPr snapToGrid="0">
      <p:cViewPr varScale="1">
        <p:scale>
          <a:sx n="73" d="100"/>
          <a:sy n="73" d="100"/>
        </p:scale>
        <p:origin x="58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5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78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41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32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2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10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85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1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3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5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8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3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8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FAF519-DB6C-4FCE-AC85-E67B44BB8C37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9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dshihab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7094" y="1605237"/>
            <a:ext cx="1825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70" y="1605237"/>
            <a:ext cx="2233014" cy="136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4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239" y="1559639"/>
            <a:ext cx="2759755" cy="2284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7701" y="4031758"/>
            <a:ext cx="157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07" y="1638956"/>
            <a:ext cx="3018762" cy="1935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0675" y="3758379"/>
            <a:ext cx="1427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53" y="1434497"/>
            <a:ext cx="2527888" cy="21513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7153" y="3899837"/>
            <a:ext cx="1757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বৃহস্পতিঃ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63" y="1577003"/>
            <a:ext cx="3016341" cy="2015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5282" y="3847402"/>
            <a:ext cx="1328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শনিঃ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0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33" y="1624745"/>
            <a:ext cx="2467080" cy="2265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8233" y="4122991"/>
            <a:ext cx="1983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ইউরেনাসঃ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6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94" y="1367280"/>
            <a:ext cx="2716890" cy="2221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8594" y="3799489"/>
            <a:ext cx="1652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নেপচুনঃ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0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248" y="1283682"/>
            <a:ext cx="59991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সূর্যকে কেন্দ্র করে কয়টি গ্রহ ঘুরছে ও কী কী ?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6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174" y="1031484"/>
            <a:ext cx="600130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 করিঃ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গ্র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বল।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২। সবচেয়ে ক্ষুদ্রতম গ্রহের নাম কী ?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নেপচুনের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সৌরজগতের সবচেয়ে বড় গ্রহের নাম কী ?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9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2559" y="1244093"/>
            <a:ext cx="44479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কাকে বলে ? যে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গ্রহের বর্ণনা দাও ?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0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9425" y="486638"/>
            <a:ext cx="192852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199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52" y="1740739"/>
            <a:ext cx="2277798" cy="16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7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81" y="979654"/>
            <a:ext cx="394498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শিহাব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আশেকানে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আউলিয়া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মোনায়েম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পাঁচলাইশ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mdshihab@gmail.com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Imtiaz\Desktop\Untitle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1489" y="1445857"/>
            <a:ext cx="1677380" cy="1991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52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3270" y="1149531"/>
            <a:ext cx="3896351" cy="272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শ্রেণিঃ নবম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সময়ঃ ৪৫ মিনিট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6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30" y="1423852"/>
            <a:ext cx="3005928" cy="1684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4379" y="3447309"/>
            <a:ext cx="1910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9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337" y="1348172"/>
            <a:ext cx="33237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১০</a:t>
            </a:r>
          </a:p>
        </p:txBody>
      </p:sp>
    </p:spTree>
    <p:extLst>
      <p:ext uri="{BB962C8B-B14F-4D97-AF65-F5344CB8AC3E}">
        <p14:creationId xmlns:p14="http://schemas.microsoft.com/office/powerpoint/2010/main" val="42668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5743" y="1371526"/>
            <a:ext cx="641294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 </a:t>
            </a:r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 কী তা বলতে 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রতে পারবে।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3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66" y="1688011"/>
            <a:ext cx="3308767" cy="2049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6173" y="3923868"/>
            <a:ext cx="134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0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76" y="1632857"/>
            <a:ext cx="2540194" cy="20685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2057" y="3897399"/>
            <a:ext cx="1232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বুধঃ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5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1"/>
          <a:stretch/>
        </p:blipFill>
        <p:spPr>
          <a:xfrm>
            <a:off x="3303898" y="1525594"/>
            <a:ext cx="2907263" cy="1767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967" y="3425423"/>
            <a:ext cx="1177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শুক্রঃ</a:t>
            </a:r>
          </a:p>
        </p:txBody>
      </p:sp>
    </p:spTree>
    <p:extLst>
      <p:ext uri="{BB962C8B-B14F-4D97-AF65-F5344CB8AC3E}">
        <p14:creationId xmlns:p14="http://schemas.microsoft.com/office/powerpoint/2010/main" val="324059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350</TotalTime>
  <Words>175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Corbel</vt:lpstr>
      <vt:lpstr>NikoshBAN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doel1234</dc:creator>
  <cp:lastModifiedBy>MD.SHIHAB</cp:lastModifiedBy>
  <cp:revision>73</cp:revision>
  <dcterms:created xsi:type="dcterms:W3CDTF">2016-08-10T13:37:38Z</dcterms:created>
  <dcterms:modified xsi:type="dcterms:W3CDTF">2020-02-04T10:01:30Z</dcterms:modified>
</cp:coreProperties>
</file>