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91" autoAdjust="0"/>
  </p:normalViewPr>
  <p:slideViewPr>
    <p:cSldViewPr>
      <p:cViewPr>
        <p:scale>
          <a:sx n="60" d="100"/>
          <a:sy n="60" d="100"/>
        </p:scale>
        <p:origin x="-1530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228600" cy="228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B4FF-61F2-4478-845E-7A046CE90784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D5B8-2491-40A4-8C29-7058C712A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78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B4FF-61F2-4478-845E-7A046CE90784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D5B8-2491-40A4-8C29-7058C712A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60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B4FF-61F2-4478-845E-7A046CE90784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D5B8-2491-40A4-8C29-7058C712A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84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B4FF-61F2-4478-845E-7A046CE90784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D5B8-2491-40A4-8C29-7058C712A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28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B4FF-61F2-4478-845E-7A046CE90784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D5B8-2491-40A4-8C29-7058C712A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44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B4FF-61F2-4478-845E-7A046CE90784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D5B8-2491-40A4-8C29-7058C712A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662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B4FF-61F2-4478-845E-7A046CE90784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D5B8-2491-40A4-8C29-7058C712A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52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B4FF-61F2-4478-845E-7A046CE90784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D5B8-2491-40A4-8C29-7058C712A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89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B4FF-61F2-4478-845E-7A046CE90784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D5B8-2491-40A4-8C29-7058C712A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61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B4FF-61F2-4478-845E-7A046CE90784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D5B8-2491-40A4-8C29-7058C712A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17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B4FF-61F2-4478-845E-7A046CE90784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D5B8-2491-40A4-8C29-7058C712A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99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0B4FF-61F2-4478-845E-7A046CE90784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FD5B8-2491-40A4-8C29-7058C712A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5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288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en-US" sz="10700" dirty="0" err="1" smtClean="0"/>
              <a:t>স্বাগতম</a:t>
            </a:r>
            <a:r>
              <a:rPr lang="en-US" dirty="0" smtClean="0"/>
              <a:t> </a:t>
            </a:r>
            <a:r>
              <a:rPr lang="en-US" dirty="0" err="1" smtClean="0"/>
              <a:t>এল</a:t>
            </a:r>
            <a:r>
              <a:rPr lang="en-US" dirty="0" smtClean="0"/>
              <a:t> ৭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9143999" cy="5257800"/>
          </a:xfrm>
        </p:spPr>
      </p:pic>
    </p:spTree>
    <p:extLst>
      <p:ext uri="{BB962C8B-B14F-4D97-AF65-F5344CB8AC3E}">
        <p14:creationId xmlns:p14="http://schemas.microsoft.com/office/powerpoint/2010/main" val="368367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236"/>
            <a:ext cx="9144000" cy="16002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r>
              <a:rPr lang="en-US" dirty="0" err="1" smtClean="0"/>
              <a:t>কাম্য</a:t>
            </a:r>
            <a:r>
              <a:rPr lang="en-US" dirty="0" smtClean="0"/>
              <a:t> </a:t>
            </a:r>
            <a:r>
              <a:rPr lang="en-US" dirty="0" err="1" smtClean="0"/>
              <a:t>জনসংখ্যা</a:t>
            </a:r>
            <a:r>
              <a:rPr lang="en-US" dirty="0" smtClean="0"/>
              <a:t> </a:t>
            </a:r>
            <a:r>
              <a:rPr lang="en-US" dirty="0" err="1" smtClean="0"/>
              <a:t>তত্ত্ব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r>
              <a:rPr lang="en-US" dirty="0" err="1" smtClean="0"/>
              <a:t>কাম্য</a:t>
            </a:r>
            <a:r>
              <a:rPr lang="en-US" dirty="0" smtClean="0"/>
              <a:t> </a:t>
            </a:r>
            <a:r>
              <a:rPr lang="en-US" dirty="0" err="1" smtClean="0"/>
              <a:t>জনসংখ্যা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দেশের</a:t>
            </a:r>
            <a:r>
              <a:rPr lang="en-US" dirty="0" smtClean="0"/>
              <a:t> </a:t>
            </a:r>
            <a:r>
              <a:rPr lang="en-US" dirty="0" err="1" smtClean="0"/>
              <a:t>সেই</a:t>
            </a:r>
            <a:r>
              <a:rPr lang="en-US" dirty="0" smtClean="0"/>
              <a:t> </a:t>
            </a:r>
            <a:r>
              <a:rPr lang="en-US" dirty="0" err="1" smtClean="0"/>
              <a:t>পরিমাণ</a:t>
            </a:r>
            <a:r>
              <a:rPr lang="en-US" dirty="0" smtClean="0"/>
              <a:t> </a:t>
            </a:r>
            <a:r>
              <a:rPr lang="en-US" dirty="0" err="1" smtClean="0"/>
              <a:t>জনসংখ্যা</a:t>
            </a:r>
            <a:r>
              <a:rPr lang="en-US" dirty="0" smtClean="0"/>
              <a:t> </a:t>
            </a:r>
            <a:r>
              <a:rPr lang="en-US" dirty="0" err="1" smtClean="0"/>
              <a:t>যাতে</a:t>
            </a:r>
            <a:r>
              <a:rPr lang="en-US" dirty="0" smtClean="0"/>
              <a:t> </a:t>
            </a:r>
            <a:r>
              <a:rPr lang="en-US" dirty="0" err="1" smtClean="0"/>
              <a:t>তাদের</a:t>
            </a:r>
            <a:r>
              <a:rPr lang="en-US" dirty="0" smtClean="0"/>
              <a:t> </a:t>
            </a:r>
            <a:r>
              <a:rPr lang="en-US" dirty="0" err="1" smtClean="0"/>
              <a:t>মাথা</a:t>
            </a:r>
            <a:r>
              <a:rPr lang="en-US" dirty="0" smtClean="0"/>
              <a:t> </a:t>
            </a:r>
            <a:r>
              <a:rPr lang="en-US" dirty="0" err="1" smtClean="0"/>
              <a:t>পিছু</a:t>
            </a:r>
            <a:r>
              <a:rPr lang="en-US" dirty="0" smtClean="0"/>
              <a:t> </a:t>
            </a:r>
            <a:r>
              <a:rPr lang="en-US" dirty="0" err="1" smtClean="0"/>
              <a:t>উৎপাদন</a:t>
            </a:r>
            <a:r>
              <a:rPr lang="en-US" dirty="0" smtClean="0"/>
              <a:t> </a:t>
            </a:r>
            <a:r>
              <a:rPr lang="en-US" dirty="0" err="1" smtClean="0"/>
              <a:t>সর্বোচ্চ,মাথাপিছু</a:t>
            </a:r>
            <a:r>
              <a:rPr lang="en-US" dirty="0" smtClean="0"/>
              <a:t> </a:t>
            </a:r>
            <a:r>
              <a:rPr lang="en-US" dirty="0" err="1" smtClean="0"/>
              <a:t>আয়</a:t>
            </a:r>
            <a:r>
              <a:rPr lang="en-US" dirty="0" smtClean="0"/>
              <a:t> </a:t>
            </a:r>
            <a:r>
              <a:rPr lang="en-US" dirty="0" err="1" smtClean="0"/>
              <a:t>সর্বোচ্চ,জীবনযাত্রার</a:t>
            </a:r>
            <a:r>
              <a:rPr lang="en-US" dirty="0" smtClean="0"/>
              <a:t> </a:t>
            </a:r>
            <a:r>
              <a:rPr lang="en-US" dirty="0" err="1" smtClean="0"/>
              <a:t>মান</a:t>
            </a:r>
            <a:r>
              <a:rPr lang="en-US" dirty="0" smtClean="0"/>
              <a:t> </a:t>
            </a:r>
            <a:r>
              <a:rPr lang="en-US" dirty="0" err="1" smtClean="0"/>
              <a:t>সর্বোচ্চ</a:t>
            </a:r>
            <a:r>
              <a:rPr lang="en-US" dirty="0" smtClean="0"/>
              <a:t> । </a:t>
            </a:r>
          </a:p>
          <a:p>
            <a:r>
              <a:rPr lang="en-US" dirty="0" err="1" smtClean="0"/>
              <a:t>অধ্যাপক</a:t>
            </a:r>
            <a:r>
              <a:rPr lang="en-US" dirty="0" smtClean="0"/>
              <a:t> </a:t>
            </a:r>
            <a:r>
              <a:rPr lang="en-US" dirty="0" err="1" smtClean="0"/>
              <a:t>কে,ই,বোল্ডিং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মতে”যে</a:t>
            </a:r>
            <a:r>
              <a:rPr lang="en-US" dirty="0" smtClean="0"/>
              <a:t> </a:t>
            </a:r>
            <a:r>
              <a:rPr lang="en-US" dirty="0" err="1" smtClean="0"/>
              <a:t>জনসংখ্যার</a:t>
            </a:r>
            <a:r>
              <a:rPr lang="en-US" dirty="0" smtClean="0"/>
              <a:t> </a:t>
            </a:r>
            <a:r>
              <a:rPr lang="en-US" dirty="0" err="1" smtClean="0"/>
              <a:t>দ্বারা</a:t>
            </a:r>
            <a:r>
              <a:rPr lang="en-US" dirty="0" smtClean="0"/>
              <a:t> </a:t>
            </a:r>
            <a:r>
              <a:rPr lang="en-US" dirty="0" err="1" smtClean="0"/>
              <a:t>জীবনযাত্রার</a:t>
            </a:r>
            <a:r>
              <a:rPr lang="en-US" dirty="0" smtClean="0"/>
              <a:t> </a:t>
            </a:r>
            <a:r>
              <a:rPr lang="en-US" dirty="0" err="1" smtClean="0"/>
              <a:t>মান</a:t>
            </a:r>
            <a:r>
              <a:rPr lang="en-US" dirty="0" smtClean="0"/>
              <a:t> </a:t>
            </a:r>
            <a:r>
              <a:rPr lang="en-US" dirty="0" err="1" smtClean="0"/>
              <a:t>সর্বোচ্চ</a:t>
            </a:r>
            <a:r>
              <a:rPr lang="en-US" dirty="0" smtClean="0"/>
              <a:t> </a:t>
            </a:r>
            <a:r>
              <a:rPr lang="en-US" dirty="0" err="1" smtClean="0"/>
              <a:t>পর্যায়ে</a:t>
            </a:r>
            <a:r>
              <a:rPr lang="en-US" dirty="0" smtClean="0"/>
              <a:t> </a:t>
            </a:r>
            <a:r>
              <a:rPr lang="en-US" dirty="0" err="1" smtClean="0"/>
              <a:t>থাকে,তাকে</a:t>
            </a:r>
            <a:r>
              <a:rPr lang="en-US" dirty="0" smtClean="0"/>
              <a:t> </a:t>
            </a:r>
            <a:r>
              <a:rPr lang="en-US" dirty="0" err="1" smtClean="0"/>
              <a:t>কাম্য</a:t>
            </a:r>
            <a:r>
              <a:rPr lang="en-US" dirty="0" smtClean="0"/>
              <a:t> </a:t>
            </a:r>
            <a:r>
              <a:rPr lang="en-US" dirty="0" err="1" smtClean="0"/>
              <a:t>জনসংখ্যা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”।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96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err="1" smtClean="0"/>
              <a:t>কাম্য</a:t>
            </a:r>
            <a:r>
              <a:rPr lang="en-US" dirty="0" smtClean="0"/>
              <a:t> </a:t>
            </a:r>
            <a:r>
              <a:rPr lang="en-US" dirty="0" err="1" smtClean="0"/>
              <a:t>জনসংখ্যা</a:t>
            </a:r>
            <a:r>
              <a:rPr lang="en-US" dirty="0" smtClean="0"/>
              <a:t> </a:t>
            </a:r>
            <a:r>
              <a:rPr lang="en-US" dirty="0" err="1" smtClean="0"/>
              <a:t>তত্ত্ব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2800" dirty="0" smtClean="0"/>
              <a:t>১। </a:t>
            </a:r>
            <a:r>
              <a:rPr lang="en-US" sz="2800" dirty="0" err="1" smtClean="0"/>
              <a:t>কল্যাণ</a:t>
            </a:r>
            <a:r>
              <a:rPr lang="en-US" sz="2800" dirty="0" smtClean="0"/>
              <a:t> </a:t>
            </a:r>
            <a:r>
              <a:rPr lang="en-US" sz="2800" dirty="0" err="1" smtClean="0"/>
              <a:t>ভিত্তিক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সংজ্ঞা</a:t>
            </a:r>
            <a:r>
              <a:rPr lang="en-US" sz="2800" dirty="0" smtClean="0"/>
              <a:t> </a:t>
            </a:r>
            <a:r>
              <a:rPr lang="en-US" sz="2800" dirty="0" err="1" smtClean="0"/>
              <a:t>দিয়েছেন</a:t>
            </a:r>
            <a:r>
              <a:rPr lang="en-US" sz="2800" dirty="0" smtClean="0"/>
              <a:t> </a:t>
            </a:r>
            <a:r>
              <a:rPr lang="en-US" sz="2800" b="1" dirty="0" err="1" smtClean="0"/>
              <a:t>কার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স্যান্ডার্স</a:t>
            </a:r>
            <a:r>
              <a:rPr lang="en-US" sz="2800" b="1" dirty="0" smtClean="0"/>
              <a:t>,”</a:t>
            </a:r>
            <a:r>
              <a:rPr lang="en-US" sz="2800" dirty="0" err="1" smtClean="0"/>
              <a:t>যে</a:t>
            </a:r>
            <a:r>
              <a:rPr lang="en-US" sz="2800" dirty="0" smtClean="0"/>
              <a:t> </a:t>
            </a:r>
            <a:r>
              <a:rPr lang="en-US" sz="2800" dirty="0" err="1" smtClean="0"/>
              <a:t>জনসংখ্যা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সর্বোচ্চ</a:t>
            </a:r>
            <a:r>
              <a:rPr lang="en-US" sz="2800" dirty="0" smtClean="0"/>
              <a:t> </a:t>
            </a:r>
            <a:r>
              <a:rPr lang="en-US" sz="2800" dirty="0" err="1" smtClean="0"/>
              <a:t>অর্থনৈতিক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কল্যাণ</a:t>
            </a:r>
            <a:r>
              <a:rPr lang="en-US" sz="2800" dirty="0" smtClean="0"/>
              <a:t> </a:t>
            </a:r>
            <a:r>
              <a:rPr lang="en-US" sz="2800" dirty="0" err="1" smtClean="0"/>
              <a:t>সাধন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করে,তাই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কাম্য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জনসংখ্যা</a:t>
            </a:r>
            <a:r>
              <a:rPr lang="en-US" sz="2800" dirty="0" smtClean="0"/>
              <a:t> “।</a:t>
            </a:r>
          </a:p>
          <a:p>
            <a:endParaRPr lang="en-US" sz="2800" dirty="0" smtClean="0"/>
          </a:p>
          <a:p>
            <a:r>
              <a:rPr lang="en-US" sz="2800" b="1" dirty="0" smtClean="0"/>
              <a:t>২। </a:t>
            </a:r>
            <a:r>
              <a:rPr lang="en-US" sz="2800" dirty="0" err="1" smtClean="0"/>
              <a:t>আয়</a:t>
            </a:r>
            <a:r>
              <a:rPr lang="en-US" sz="2800" dirty="0" smtClean="0"/>
              <a:t> </a:t>
            </a:r>
            <a:r>
              <a:rPr lang="en-US" sz="2800" dirty="0" err="1" smtClean="0"/>
              <a:t>ভিত্তিক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সংজ্ঞা</a:t>
            </a:r>
            <a:r>
              <a:rPr lang="en-US" sz="2800" dirty="0" smtClean="0"/>
              <a:t> </a:t>
            </a:r>
            <a:r>
              <a:rPr lang="en-US" sz="2800" dirty="0" err="1" smtClean="0"/>
              <a:t>দিয়েছেন</a:t>
            </a:r>
            <a:r>
              <a:rPr lang="en-US" sz="2800" dirty="0" smtClean="0"/>
              <a:t> </a:t>
            </a:r>
            <a:r>
              <a:rPr lang="en-US" sz="2800" b="1" dirty="0" err="1" smtClean="0"/>
              <a:t>ডালটন</a:t>
            </a:r>
            <a:r>
              <a:rPr lang="en-US" sz="2800" dirty="0" err="1" smtClean="0"/>
              <a:t>”কাম্য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জনসংখ্যা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তা</a:t>
            </a:r>
            <a:r>
              <a:rPr lang="en-US" sz="2800" dirty="0" smtClean="0"/>
              <a:t> </a:t>
            </a:r>
            <a:r>
              <a:rPr lang="en-US" sz="2800" dirty="0" err="1" smtClean="0"/>
              <a:t>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সর্বাধিক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মাথাপিছু</a:t>
            </a:r>
            <a:r>
              <a:rPr lang="en-US" sz="2800" dirty="0" smtClean="0"/>
              <a:t> </a:t>
            </a:r>
            <a:r>
              <a:rPr lang="en-US" sz="2800" dirty="0" err="1" smtClean="0"/>
              <a:t>আয়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প্রদান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</a:t>
            </a:r>
            <a:r>
              <a:rPr lang="en-US" sz="2800" dirty="0" smtClean="0"/>
              <a:t> “।</a:t>
            </a:r>
          </a:p>
          <a:p>
            <a:endParaRPr lang="en-US" sz="2800" dirty="0" smtClean="0"/>
          </a:p>
          <a:p>
            <a:r>
              <a:rPr lang="en-US" sz="2800" b="1" dirty="0" smtClean="0"/>
              <a:t>৩। </a:t>
            </a:r>
            <a:r>
              <a:rPr lang="en-US" sz="2800" dirty="0" err="1" smtClean="0"/>
              <a:t>উৎপাদন</a:t>
            </a:r>
            <a:r>
              <a:rPr lang="en-US" sz="2800" dirty="0" smtClean="0"/>
              <a:t> </a:t>
            </a:r>
            <a:r>
              <a:rPr lang="en-US" sz="2800" dirty="0" err="1" smtClean="0"/>
              <a:t>ভিত্তিক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সংজ্ঞা</a:t>
            </a:r>
            <a:r>
              <a:rPr lang="en-US" sz="2800" dirty="0" smtClean="0"/>
              <a:t> </a:t>
            </a:r>
            <a:r>
              <a:rPr lang="en-US" sz="2800" dirty="0" err="1" smtClean="0"/>
              <a:t>দিয়েছেন</a:t>
            </a:r>
            <a:r>
              <a:rPr lang="en-US" sz="2800" dirty="0" smtClean="0"/>
              <a:t> </a:t>
            </a:r>
            <a:r>
              <a:rPr lang="en-US" sz="2800" b="1" dirty="0" err="1" smtClean="0"/>
              <a:t>অধ্যাপক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রবিনসন্স,</a:t>
            </a:r>
            <a:r>
              <a:rPr lang="en-US" sz="2800" dirty="0" err="1" smtClean="0"/>
              <a:t>কাম্য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জনসংখ্যা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সর্বোচ্চ</a:t>
            </a:r>
            <a:r>
              <a:rPr lang="en-US" sz="2800" dirty="0" smtClean="0"/>
              <a:t> </a:t>
            </a:r>
            <a:r>
              <a:rPr lang="en-US" sz="2800" dirty="0" err="1" smtClean="0"/>
              <a:t>উৎপাদন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</a:t>
            </a:r>
            <a:r>
              <a:rPr lang="en-US" sz="2800" dirty="0" smtClean="0"/>
              <a:t>”।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2575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err="1"/>
              <a:t>কাম্য</a:t>
            </a:r>
            <a:r>
              <a:rPr lang="en-US" dirty="0"/>
              <a:t> </a:t>
            </a:r>
            <a:r>
              <a:rPr lang="en-US" dirty="0" err="1"/>
              <a:t>জনসংখ্যা</a:t>
            </a:r>
            <a:r>
              <a:rPr lang="en-US" dirty="0"/>
              <a:t> </a:t>
            </a:r>
            <a:r>
              <a:rPr lang="en-US" dirty="0" err="1"/>
              <a:t>তত্ত্ব</a:t>
            </a: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err="1" smtClean="0"/>
              <a:t>বীজিগাণিতিক</a:t>
            </a:r>
            <a:r>
              <a:rPr lang="en-US" dirty="0" smtClean="0"/>
              <a:t> </a:t>
            </a:r>
            <a:r>
              <a:rPr lang="en-US" dirty="0" err="1" smtClean="0"/>
              <a:t>ভাবেঃ</a:t>
            </a:r>
            <a:r>
              <a:rPr lang="en-US" dirty="0" smtClean="0"/>
              <a:t> M=              </a:t>
            </a:r>
          </a:p>
          <a:p>
            <a:endParaRPr lang="en-US" dirty="0" smtClean="0"/>
          </a:p>
          <a:p>
            <a:r>
              <a:rPr lang="en-US" sz="2800" dirty="0" err="1" smtClean="0"/>
              <a:t>এখানে,জনসংখ্যার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অসামঞ্জস্যের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পরিমাণ</a:t>
            </a:r>
            <a:r>
              <a:rPr lang="en-US" sz="2800" dirty="0" smtClean="0"/>
              <a:t>=M</a:t>
            </a:r>
          </a:p>
          <a:p>
            <a:r>
              <a:rPr lang="en-US" sz="2800" dirty="0" err="1" smtClean="0"/>
              <a:t>কাম্য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জনসংখ্যা</a:t>
            </a:r>
            <a:r>
              <a:rPr lang="en-US" sz="2800" dirty="0" smtClean="0"/>
              <a:t>=O</a:t>
            </a:r>
          </a:p>
          <a:p>
            <a:r>
              <a:rPr lang="en-US" sz="2800" dirty="0" smtClean="0"/>
              <a:t>১।M=0 </a:t>
            </a:r>
            <a:r>
              <a:rPr lang="en-US" sz="2800" dirty="0" err="1" smtClean="0"/>
              <a:t>হলে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দেশের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কাম্য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জনসংখ্যা</a:t>
            </a:r>
            <a:r>
              <a:rPr lang="en-US" sz="2800" dirty="0" smtClean="0"/>
              <a:t> ও </a:t>
            </a:r>
            <a:r>
              <a:rPr lang="en-US" sz="2800" dirty="0" err="1" smtClean="0"/>
              <a:t>প্রকৃত</a:t>
            </a:r>
            <a:r>
              <a:rPr lang="en-US" sz="2800" dirty="0" smtClean="0"/>
              <a:t> </a:t>
            </a:r>
            <a:r>
              <a:rPr lang="en-US" sz="2800" dirty="0" err="1" smtClean="0"/>
              <a:t>জনসংখ্যার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মধ্যে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কোন</a:t>
            </a:r>
            <a:r>
              <a:rPr lang="en-US" sz="2800" dirty="0" smtClean="0"/>
              <a:t> </a:t>
            </a:r>
            <a:r>
              <a:rPr lang="en-US" sz="2800" dirty="0" err="1" smtClean="0"/>
              <a:t>অসামঞ্জস্যতা</a:t>
            </a:r>
            <a:r>
              <a:rPr lang="en-US" sz="2800" dirty="0" smtClean="0"/>
              <a:t> </a:t>
            </a:r>
            <a:r>
              <a:rPr lang="en-US" sz="2800" dirty="0" err="1" smtClean="0"/>
              <a:t>নেই</a:t>
            </a:r>
            <a:r>
              <a:rPr lang="en-US" sz="2800" dirty="0" smtClean="0"/>
              <a:t> ।</a:t>
            </a:r>
          </a:p>
          <a:p>
            <a:r>
              <a:rPr lang="en-US" sz="2800" dirty="0" smtClean="0"/>
              <a:t>২।M&gt;</a:t>
            </a:r>
            <a:r>
              <a:rPr lang="en-US" sz="2800" dirty="0" err="1" smtClean="0"/>
              <a:t>Oধনাত্বক</a:t>
            </a:r>
            <a:r>
              <a:rPr lang="en-US" sz="2800" dirty="0" smtClean="0"/>
              <a:t> </a:t>
            </a:r>
            <a:r>
              <a:rPr lang="en-US" sz="2800" dirty="0" err="1" smtClean="0"/>
              <a:t>হলে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দেশটি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জনবহুল</a:t>
            </a:r>
            <a:r>
              <a:rPr lang="en-US" sz="2800" dirty="0" smtClean="0"/>
              <a:t> ও M&lt;0 </a:t>
            </a:r>
            <a:r>
              <a:rPr lang="en-US" sz="2800" dirty="0" err="1" smtClean="0"/>
              <a:t>ঋণাত্বক</a:t>
            </a:r>
            <a:r>
              <a:rPr lang="en-US" sz="2800" dirty="0" smtClean="0"/>
              <a:t> </a:t>
            </a:r>
            <a:r>
              <a:rPr lang="en-US" sz="2800" dirty="0" err="1" smtClean="0"/>
              <a:t>হলে</a:t>
            </a:r>
            <a:r>
              <a:rPr lang="en-US" sz="2800" dirty="0" smtClean="0"/>
              <a:t> </a:t>
            </a:r>
            <a:r>
              <a:rPr lang="en-US" sz="2800" dirty="0" err="1" smtClean="0"/>
              <a:t>জন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বিরল</a:t>
            </a:r>
            <a:r>
              <a:rPr lang="en-US" sz="2800" dirty="0" smtClean="0"/>
              <a:t> । </a:t>
            </a:r>
          </a:p>
          <a:p>
            <a:endParaRPr lang="en-US" dirty="0"/>
          </a:p>
        </p:txBody>
      </p:sp>
      <p:sp>
        <p:nvSpPr>
          <p:cNvPr id="6" name="Minus 5"/>
          <p:cNvSpPr/>
          <p:nvPr/>
        </p:nvSpPr>
        <p:spPr>
          <a:xfrm>
            <a:off x="5029200" y="1828800"/>
            <a:ext cx="13716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57800" y="1371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51478" y="1371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486400" y="1824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</a:t>
            </a:r>
            <a:endParaRPr lang="en-US" sz="2400" b="1" dirty="0"/>
          </a:p>
        </p:txBody>
      </p:sp>
      <p:sp>
        <p:nvSpPr>
          <p:cNvPr id="11" name="Minus 10"/>
          <p:cNvSpPr/>
          <p:nvPr/>
        </p:nvSpPr>
        <p:spPr>
          <a:xfrm>
            <a:off x="5486400" y="1602432"/>
            <a:ext cx="4572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5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288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err="1" smtClean="0"/>
              <a:t>কাম্য</a:t>
            </a:r>
            <a:r>
              <a:rPr lang="en-US" dirty="0" smtClean="0"/>
              <a:t> </a:t>
            </a:r>
            <a:r>
              <a:rPr lang="en-US" dirty="0" err="1" smtClean="0"/>
              <a:t>জনসংখ্যা</a:t>
            </a:r>
            <a:r>
              <a:rPr lang="en-US" dirty="0" smtClean="0"/>
              <a:t> </a:t>
            </a:r>
            <a:r>
              <a:rPr lang="en-US" dirty="0" err="1" smtClean="0"/>
              <a:t>তত্ত্ব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2602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r>
              <a:rPr lang="en-US" sz="2400" dirty="0" err="1" smtClean="0"/>
              <a:t>চিত্রে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লম্ব</a:t>
            </a:r>
            <a:r>
              <a:rPr lang="en-US" sz="2400" dirty="0" smtClean="0"/>
              <a:t> </a:t>
            </a:r>
            <a:r>
              <a:rPr lang="en-US" sz="2400" dirty="0" err="1" smtClean="0"/>
              <a:t>অক্ষে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আয়</a:t>
            </a:r>
            <a:r>
              <a:rPr lang="en-US" sz="2400" dirty="0" smtClean="0"/>
              <a:t> ও </a:t>
            </a:r>
            <a:r>
              <a:rPr lang="en-US" sz="2400" dirty="0" err="1" smtClean="0"/>
              <a:t>ভুমি</a:t>
            </a:r>
            <a:r>
              <a:rPr lang="en-US" sz="2400" dirty="0" smtClean="0"/>
              <a:t> </a:t>
            </a:r>
            <a:r>
              <a:rPr lang="en-US" sz="2400" dirty="0" err="1" smtClean="0"/>
              <a:t>অক্ষে</a:t>
            </a:r>
            <a:endParaRPr lang="en-US" sz="2400" dirty="0" smtClean="0"/>
          </a:p>
          <a:p>
            <a:r>
              <a:rPr lang="en-US" sz="2400" dirty="0" err="1" smtClean="0"/>
              <a:t>জনসংখ্যা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দেখানো</a:t>
            </a:r>
            <a:endParaRPr lang="en-US" sz="2400" dirty="0" smtClean="0"/>
          </a:p>
          <a:p>
            <a:r>
              <a:rPr lang="en-US" sz="2400" dirty="0" err="1" smtClean="0"/>
              <a:t>হয়েছে</a:t>
            </a:r>
            <a:r>
              <a:rPr lang="en-US" sz="2400" dirty="0" smtClean="0"/>
              <a:t> ।</a:t>
            </a:r>
          </a:p>
          <a:p>
            <a:r>
              <a:rPr lang="en-US" sz="2400" dirty="0" err="1" smtClean="0"/>
              <a:t>চিত্রে</a:t>
            </a:r>
            <a:r>
              <a:rPr lang="en-US" sz="2400" dirty="0" smtClean="0"/>
              <a:t> OM </a:t>
            </a:r>
          </a:p>
          <a:p>
            <a:r>
              <a:rPr lang="en-US" sz="2400" dirty="0" err="1" smtClean="0"/>
              <a:t>পর্যন্ত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মাথাপিছু</a:t>
            </a:r>
            <a:endParaRPr lang="en-US" sz="2400" dirty="0" smtClean="0"/>
          </a:p>
          <a:p>
            <a:r>
              <a:rPr lang="en-US" sz="2400" dirty="0" err="1" smtClean="0"/>
              <a:t>আয়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বাড়ছে</a:t>
            </a:r>
            <a:r>
              <a:rPr lang="en-US" sz="2400" dirty="0" smtClean="0"/>
              <a:t> । </a:t>
            </a:r>
          </a:p>
          <a:p>
            <a:r>
              <a:rPr lang="en-US" sz="2400" dirty="0" err="1" smtClean="0"/>
              <a:t>তারপর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কমছে</a:t>
            </a:r>
            <a:r>
              <a:rPr lang="en-US" sz="2400" dirty="0" smtClean="0"/>
              <a:t> । </a:t>
            </a:r>
            <a:r>
              <a:rPr lang="en-US" sz="2400" dirty="0" err="1" smtClean="0"/>
              <a:t>তাই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চিত্রে</a:t>
            </a:r>
            <a:r>
              <a:rPr lang="en-US" sz="2400" dirty="0" smtClean="0"/>
              <a:t> OM </a:t>
            </a:r>
            <a:r>
              <a:rPr lang="en-US" sz="2400" dirty="0" err="1" smtClean="0"/>
              <a:t>পরিমাণ</a:t>
            </a:r>
            <a:r>
              <a:rPr lang="en-US" sz="2400" dirty="0" smtClean="0"/>
              <a:t> </a:t>
            </a:r>
            <a:r>
              <a:rPr lang="en-US" sz="2400" dirty="0" err="1" smtClean="0"/>
              <a:t>জনসংখ্যাই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কাম্য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জনসংখ্যা</a:t>
            </a:r>
            <a:r>
              <a:rPr lang="en-US" sz="2400" dirty="0" smtClean="0"/>
              <a:t> । 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28600" y="1902388"/>
            <a:ext cx="52180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জ্যামিতিক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গাণিতিক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ভাবে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endParaRPr lang="en-US" sz="3600" dirty="0">
              <a:solidFill>
                <a:srgbClr val="FF00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2743200" y="2579848"/>
            <a:ext cx="0" cy="3135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743200" y="571500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029200" y="3886200"/>
            <a:ext cx="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886200" y="45720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c 20"/>
          <p:cNvSpPr/>
          <p:nvPr/>
        </p:nvSpPr>
        <p:spPr>
          <a:xfrm rot="16438431">
            <a:off x="3846061" y="3545222"/>
            <a:ext cx="2286000" cy="225188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 rot="155657">
            <a:off x="3836407" y="3545223"/>
            <a:ext cx="2286000" cy="225188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endCxn id="22" idx="0"/>
          </p:cNvCxnSpPr>
          <p:nvPr/>
        </p:nvCxnSpPr>
        <p:spPr>
          <a:xfrm flipV="1">
            <a:off x="5029199" y="3546377"/>
            <a:ext cx="1172" cy="438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285999" y="5324467"/>
            <a:ext cx="413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2438400" y="2667000"/>
            <a:ext cx="413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4823705" y="2929661"/>
            <a:ext cx="413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3373284" y="4310390"/>
            <a:ext cx="413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 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6172200" y="4277380"/>
            <a:ext cx="413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</a:t>
            </a:r>
            <a:endParaRPr 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4823705" y="5648980"/>
            <a:ext cx="413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</a:t>
            </a:r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7367190" y="5586077"/>
            <a:ext cx="413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</a:t>
            </a:r>
            <a:endParaRPr lang="en-US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3886200" y="4602707"/>
            <a:ext cx="1093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নিম্ন</a:t>
            </a:r>
            <a:endParaRPr lang="en-US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5029200" y="4583345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অধিক</a:t>
            </a:r>
            <a:endParaRPr lang="en-US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5030371" y="5195192"/>
            <a:ext cx="1827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কাম্য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7963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কাম্য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জনসংখ্যা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তত্ত্বের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সমালোচনা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11763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১। </a:t>
            </a:r>
            <a:r>
              <a:rPr lang="en-US" dirty="0" err="1" smtClean="0">
                <a:solidFill>
                  <a:srgbClr val="FF0000"/>
                </a:solidFill>
              </a:rPr>
              <a:t>কাম্য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জনসংখ্যা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নির্নয়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অসুবিধা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জনক</a:t>
            </a:r>
            <a:r>
              <a:rPr lang="en-US" dirty="0" smtClean="0">
                <a:solidFill>
                  <a:srgbClr val="FF0000"/>
                </a:solidFill>
              </a:rPr>
              <a:t> ।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২। </a:t>
            </a:r>
            <a:r>
              <a:rPr lang="en-US" dirty="0" err="1" smtClean="0">
                <a:solidFill>
                  <a:srgbClr val="FF0000"/>
                </a:solidFill>
              </a:rPr>
              <a:t>মৌলিক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তত্ত্বের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অভাব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৩। </a:t>
            </a:r>
            <a:r>
              <a:rPr lang="en-US" dirty="0" err="1" smtClean="0">
                <a:solidFill>
                  <a:srgbClr val="FF0000"/>
                </a:solidFill>
              </a:rPr>
              <a:t>বাস্তব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অবস্থা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বিশ্লেষণে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অসমর্থ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৪। </a:t>
            </a:r>
            <a:r>
              <a:rPr lang="en-US" dirty="0" err="1" smtClean="0">
                <a:solidFill>
                  <a:srgbClr val="FF0000"/>
                </a:solidFill>
              </a:rPr>
              <a:t>মাথাপিছু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আয়ের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সঠিক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পরিমাপ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অসম্ভব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৫। </a:t>
            </a:r>
            <a:r>
              <a:rPr lang="en-US" dirty="0" err="1" smtClean="0">
                <a:solidFill>
                  <a:srgbClr val="FF0000"/>
                </a:solidFill>
              </a:rPr>
              <a:t>তত্ত্বটি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খাটি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জড়বাদী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92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288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Autofit/>
          </a:bodyPr>
          <a:lstStyle/>
          <a:p>
            <a:r>
              <a:rPr lang="en-US" sz="8800" b="1" dirty="0" smtClean="0"/>
              <a:t>THANKS ALL</a:t>
            </a:r>
            <a:endParaRPr lang="en-US" sz="8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9144000" cy="5257800"/>
          </a:xfrm>
        </p:spPr>
      </p:pic>
    </p:spTree>
    <p:extLst>
      <p:ext uri="{BB962C8B-B14F-4D97-AF65-F5344CB8AC3E}">
        <p14:creationId xmlns:p14="http://schemas.microsoft.com/office/powerpoint/2010/main" val="99588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216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স্বাগতম এল ৭ </vt:lpstr>
      <vt:lpstr>কাম্য জনসংখ্যা তত্ত্ব </vt:lpstr>
      <vt:lpstr>কাম্য জনসংখ্যা তত্ত্ব  </vt:lpstr>
      <vt:lpstr>কাম্য জনসংখ্যা তত্ত্ব  </vt:lpstr>
      <vt:lpstr>কাম্য জনসংখ্যা তত্ত্ব  </vt:lpstr>
      <vt:lpstr>কাম্য জনসংখ্যা তত্ত্বের সমালোচনা   </vt:lpstr>
      <vt:lpstr>THANKS ALL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এল ৭ </dc:title>
  <dc:creator>personal</dc:creator>
  <cp:lastModifiedBy>personal</cp:lastModifiedBy>
  <cp:revision>25</cp:revision>
  <dcterms:created xsi:type="dcterms:W3CDTF">2019-11-29T11:13:19Z</dcterms:created>
  <dcterms:modified xsi:type="dcterms:W3CDTF">2019-11-29T12:23:29Z</dcterms:modified>
</cp:coreProperties>
</file>