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2" r:id="rId2"/>
    <p:sldId id="266" r:id="rId3"/>
    <p:sldId id="269" r:id="rId4"/>
    <p:sldId id="264" r:id="rId5"/>
    <p:sldId id="265" r:id="rId6"/>
    <p:sldId id="271" r:id="rId7"/>
    <p:sldId id="272" r:id="rId8"/>
    <p:sldId id="273" r:id="rId9"/>
    <p:sldId id="274" r:id="rId10"/>
    <p:sldId id="275" r:id="rId11"/>
    <p:sldId id="259" r:id="rId12"/>
    <p:sldId id="277" r:id="rId13"/>
    <p:sldId id="260" r:id="rId14"/>
    <p:sldId id="279" r:id="rId15"/>
    <p:sldId id="280" r:id="rId16"/>
    <p:sldId id="281" r:id="rId17"/>
    <p:sldId id="261" r:id="rId18"/>
    <p:sldId id="262" r:id="rId19"/>
    <p:sldId id="263" r:id="rId20"/>
    <p:sldId id="28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242894-97D0-4C36-A3E0-58658C5C02F9}" type="doc">
      <dgm:prSet loTypeId="urn:microsoft.com/office/officeart/2005/8/layout/orgChart1#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D9621439-0759-464F-8861-7B93633B339B}">
      <dgm:prSet phldrT="[Text]" custT="1"/>
      <dgm:spPr>
        <a:solidFill>
          <a:schemeClr val="tx1">
            <a:lumMod val="95000"/>
            <a:lumOff val="5000"/>
          </a:schemeClr>
        </a:solidFill>
      </dgm:spPr>
      <dgm:t>
        <a:bodyPr/>
        <a:lstStyle/>
        <a:p>
          <a:r>
            <a:rPr lang="en-US" sz="115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বন্যার</a:t>
          </a:r>
          <a:r>
            <a:rPr lang="en-US" sz="115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15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কারণ</a:t>
          </a:r>
          <a:endParaRPr lang="en-US" sz="115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CE17C44-28DA-44FE-A698-86208304EAEB}" type="parTrans" cxnId="{C137C9E0-2C67-4302-B2F6-ADCA6ABEFEE4}">
      <dgm:prSet/>
      <dgm:spPr/>
      <dgm:t>
        <a:bodyPr/>
        <a:lstStyle/>
        <a:p>
          <a:endParaRPr lang="en-US"/>
        </a:p>
      </dgm:t>
    </dgm:pt>
    <dgm:pt modelId="{718AD3B9-E782-43E0-86E1-0F0FE5AF3A99}" type="sibTrans" cxnId="{C137C9E0-2C67-4302-B2F6-ADCA6ABEFEE4}">
      <dgm:prSet/>
      <dgm:spPr/>
      <dgm:t>
        <a:bodyPr/>
        <a:lstStyle/>
        <a:p>
          <a:endParaRPr lang="en-US"/>
        </a:p>
      </dgm:t>
    </dgm:pt>
    <dgm:pt modelId="{E4C5BB8B-0F2B-423E-9AAB-2D0AB3128672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প্রাকৃতিক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কারণ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1C531E-6F02-4728-ACB7-B1E8A72DF828}" type="parTrans" cxnId="{412FEB3A-E2FB-4623-BBBD-A8E9040108FF}">
      <dgm:prSet/>
      <dgm:spPr>
        <a:ln>
          <a:solidFill>
            <a:schemeClr val="bg2">
              <a:lumMod val="10000"/>
            </a:schemeClr>
          </a:solidFill>
        </a:ln>
      </dgm:spPr>
      <dgm:t>
        <a:bodyPr/>
        <a:lstStyle/>
        <a:p>
          <a:endParaRPr lang="en-US"/>
        </a:p>
      </dgm:t>
    </dgm:pt>
    <dgm:pt modelId="{4A77B4E1-ECB2-4504-89B9-D59BB0BFB2F3}" type="sibTrans" cxnId="{412FEB3A-E2FB-4623-BBBD-A8E9040108FF}">
      <dgm:prSet/>
      <dgm:spPr/>
      <dgm:t>
        <a:bodyPr/>
        <a:lstStyle/>
        <a:p>
          <a:endParaRPr lang="en-US"/>
        </a:p>
      </dgm:t>
    </dgm:pt>
    <dgm:pt modelId="{E8681165-71D8-446B-9A7F-BCEB8F5FF7C2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মানবসৃষ্ট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কারণ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B2AF134-AD8D-450E-B3AC-3516BBD4261D}" type="parTrans" cxnId="{8AB5FCC4-AF00-4134-A87F-4BE9C1974D75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03922F9-AAEF-4570-8A21-82FA0C7508F0}" type="sibTrans" cxnId="{8AB5FCC4-AF00-4134-A87F-4BE9C1974D75}">
      <dgm:prSet/>
      <dgm:spPr/>
      <dgm:t>
        <a:bodyPr/>
        <a:lstStyle/>
        <a:p>
          <a:endParaRPr lang="en-US"/>
        </a:p>
      </dgm:t>
    </dgm:pt>
    <dgm:pt modelId="{AB9A0317-FDA7-47AF-A8E5-5EAEF8466BF6}" type="pres">
      <dgm:prSet presAssocID="{1D242894-97D0-4C36-A3E0-58658C5C02F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E02025E-900F-4C17-B4B0-DF2657B0B71F}" type="pres">
      <dgm:prSet presAssocID="{D9621439-0759-464F-8861-7B93633B339B}" presName="hierRoot1" presStyleCnt="0">
        <dgm:presLayoutVars>
          <dgm:hierBranch val="init"/>
        </dgm:presLayoutVars>
      </dgm:prSet>
      <dgm:spPr/>
    </dgm:pt>
    <dgm:pt modelId="{F525D6BC-D3D0-4CE3-AFDA-6024F8EDF19C}" type="pres">
      <dgm:prSet presAssocID="{D9621439-0759-464F-8861-7B93633B339B}" presName="rootComposite1" presStyleCnt="0"/>
      <dgm:spPr/>
    </dgm:pt>
    <dgm:pt modelId="{289478E2-F2B0-4C51-8479-42B634F35674}" type="pres">
      <dgm:prSet presAssocID="{D9621439-0759-464F-8861-7B93633B339B}" presName="rootText1" presStyleLbl="node0" presStyleIdx="0" presStyleCnt="1" custScaleX="1555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96CDF8-8B9B-457E-8673-825D8A0DC2E0}" type="pres">
      <dgm:prSet presAssocID="{D9621439-0759-464F-8861-7B93633B339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B9EDAC4-076B-4607-BA2D-01CD132A9DF5}" type="pres">
      <dgm:prSet presAssocID="{D9621439-0759-464F-8861-7B93633B339B}" presName="hierChild2" presStyleCnt="0"/>
      <dgm:spPr/>
    </dgm:pt>
    <dgm:pt modelId="{6976CBF4-5FEC-4442-A082-6380B6FA715C}" type="pres">
      <dgm:prSet presAssocID="{891C531E-6F02-4728-ACB7-B1E8A72DF828}" presName="Name37" presStyleLbl="parChTrans1D2" presStyleIdx="0" presStyleCnt="2"/>
      <dgm:spPr/>
      <dgm:t>
        <a:bodyPr/>
        <a:lstStyle/>
        <a:p>
          <a:endParaRPr lang="en-US"/>
        </a:p>
      </dgm:t>
    </dgm:pt>
    <dgm:pt modelId="{7C29B83D-E5C3-4B73-83FC-A775E3173C8B}" type="pres">
      <dgm:prSet presAssocID="{E4C5BB8B-0F2B-423E-9AAB-2D0AB3128672}" presName="hierRoot2" presStyleCnt="0">
        <dgm:presLayoutVars>
          <dgm:hierBranch val="init"/>
        </dgm:presLayoutVars>
      </dgm:prSet>
      <dgm:spPr/>
    </dgm:pt>
    <dgm:pt modelId="{6D5E9083-5653-44E2-BFFC-3485367C9B6D}" type="pres">
      <dgm:prSet presAssocID="{E4C5BB8B-0F2B-423E-9AAB-2D0AB3128672}" presName="rootComposite" presStyleCnt="0"/>
      <dgm:spPr/>
    </dgm:pt>
    <dgm:pt modelId="{8C253B0B-3CFC-45CE-B94E-F5E0F398CA2E}" type="pres">
      <dgm:prSet presAssocID="{E4C5BB8B-0F2B-423E-9AAB-2D0AB312867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0A3E09-B1C7-405C-9D51-A14319679085}" type="pres">
      <dgm:prSet presAssocID="{E4C5BB8B-0F2B-423E-9AAB-2D0AB3128672}" presName="rootConnector" presStyleLbl="node2" presStyleIdx="0" presStyleCnt="2"/>
      <dgm:spPr/>
      <dgm:t>
        <a:bodyPr/>
        <a:lstStyle/>
        <a:p>
          <a:endParaRPr lang="en-US"/>
        </a:p>
      </dgm:t>
    </dgm:pt>
    <dgm:pt modelId="{7671C53B-640B-4355-8E42-36EC8112AA1D}" type="pres">
      <dgm:prSet presAssocID="{E4C5BB8B-0F2B-423E-9AAB-2D0AB3128672}" presName="hierChild4" presStyleCnt="0"/>
      <dgm:spPr/>
    </dgm:pt>
    <dgm:pt modelId="{CB5EC473-BDB0-43C7-BBE4-BB9B768B98B1}" type="pres">
      <dgm:prSet presAssocID="{E4C5BB8B-0F2B-423E-9AAB-2D0AB3128672}" presName="hierChild5" presStyleCnt="0"/>
      <dgm:spPr/>
    </dgm:pt>
    <dgm:pt modelId="{B7ADB6D7-DA5E-4CAE-8605-9905B58445A5}" type="pres">
      <dgm:prSet presAssocID="{2B2AF134-AD8D-450E-B3AC-3516BBD4261D}" presName="Name37" presStyleLbl="parChTrans1D2" presStyleIdx="1" presStyleCnt="2"/>
      <dgm:spPr/>
      <dgm:t>
        <a:bodyPr/>
        <a:lstStyle/>
        <a:p>
          <a:endParaRPr lang="en-US"/>
        </a:p>
      </dgm:t>
    </dgm:pt>
    <dgm:pt modelId="{DBA2C78D-5001-4578-A6B0-AA11E4B6E447}" type="pres">
      <dgm:prSet presAssocID="{E8681165-71D8-446B-9A7F-BCEB8F5FF7C2}" presName="hierRoot2" presStyleCnt="0">
        <dgm:presLayoutVars>
          <dgm:hierBranch val="init"/>
        </dgm:presLayoutVars>
      </dgm:prSet>
      <dgm:spPr/>
    </dgm:pt>
    <dgm:pt modelId="{814D9D55-6D8D-4EF8-933C-603B49A6DF97}" type="pres">
      <dgm:prSet presAssocID="{E8681165-71D8-446B-9A7F-BCEB8F5FF7C2}" presName="rootComposite" presStyleCnt="0"/>
      <dgm:spPr/>
    </dgm:pt>
    <dgm:pt modelId="{A804B4DC-EA4A-419C-A944-973E6DEFD5EF}" type="pres">
      <dgm:prSet presAssocID="{E8681165-71D8-446B-9A7F-BCEB8F5FF7C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8F07E8-3EDA-479D-B82F-5CD8898749A9}" type="pres">
      <dgm:prSet presAssocID="{E8681165-71D8-446B-9A7F-BCEB8F5FF7C2}" presName="rootConnector" presStyleLbl="node2" presStyleIdx="1" presStyleCnt="2"/>
      <dgm:spPr/>
      <dgm:t>
        <a:bodyPr/>
        <a:lstStyle/>
        <a:p>
          <a:endParaRPr lang="en-US"/>
        </a:p>
      </dgm:t>
    </dgm:pt>
    <dgm:pt modelId="{CE9150AD-ABE8-4802-872A-AD4E01B5661E}" type="pres">
      <dgm:prSet presAssocID="{E8681165-71D8-446B-9A7F-BCEB8F5FF7C2}" presName="hierChild4" presStyleCnt="0"/>
      <dgm:spPr/>
    </dgm:pt>
    <dgm:pt modelId="{2D95EFFE-5DE7-440B-B6B6-CC2E21ACEDA8}" type="pres">
      <dgm:prSet presAssocID="{E8681165-71D8-446B-9A7F-BCEB8F5FF7C2}" presName="hierChild5" presStyleCnt="0"/>
      <dgm:spPr/>
    </dgm:pt>
    <dgm:pt modelId="{A36144D0-57E3-4DD4-9666-EED0B16E6233}" type="pres">
      <dgm:prSet presAssocID="{D9621439-0759-464F-8861-7B93633B339B}" presName="hierChild3" presStyleCnt="0"/>
      <dgm:spPr/>
    </dgm:pt>
  </dgm:ptLst>
  <dgm:cxnLst>
    <dgm:cxn modelId="{44134F5B-2E07-4B65-BAC6-D45F0CE7E67B}" type="presOf" srcId="{D9621439-0759-464F-8861-7B93633B339B}" destId="{289478E2-F2B0-4C51-8479-42B634F35674}" srcOrd="0" destOrd="0" presId="urn:microsoft.com/office/officeart/2005/8/layout/orgChart1#1"/>
    <dgm:cxn modelId="{54636368-2F73-40DA-93EE-3EF84BAD328D}" type="presOf" srcId="{2B2AF134-AD8D-450E-B3AC-3516BBD4261D}" destId="{B7ADB6D7-DA5E-4CAE-8605-9905B58445A5}" srcOrd="0" destOrd="0" presId="urn:microsoft.com/office/officeart/2005/8/layout/orgChart1#1"/>
    <dgm:cxn modelId="{FACB874D-49F2-45B4-889E-1D8ACE8CA564}" type="presOf" srcId="{E4C5BB8B-0F2B-423E-9AAB-2D0AB3128672}" destId="{8C253B0B-3CFC-45CE-B94E-F5E0F398CA2E}" srcOrd="0" destOrd="0" presId="urn:microsoft.com/office/officeart/2005/8/layout/orgChart1#1"/>
    <dgm:cxn modelId="{42E9F9E2-A2D7-42D6-9F04-3793A1EF258C}" type="presOf" srcId="{E8681165-71D8-446B-9A7F-BCEB8F5FF7C2}" destId="{A804B4DC-EA4A-419C-A944-973E6DEFD5EF}" srcOrd="0" destOrd="0" presId="urn:microsoft.com/office/officeart/2005/8/layout/orgChart1#1"/>
    <dgm:cxn modelId="{4737BF45-F08B-4E5B-98F3-3EC11722D4E9}" type="presOf" srcId="{D9621439-0759-464F-8861-7B93633B339B}" destId="{1796CDF8-8B9B-457E-8673-825D8A0DC2E0}" srcOrd="1" destOrd="0" presId="urn:microsoft.com/office/officeart/2005/8/layout/orgChart1#1"/>
    <dgm:cxn modelId="{8AB5FCC4-AF00-4134-A87F-4BE9C1974D75}" srcId="{D9621439-0759-464F-8861-7B93633B339B}" destId="{E8681165-71D8-446B-9A7F-BCEB8F5FF7C2}" srcOrd="1" destOrd="0" parTransId="{2B2AF134-AD8D-450E-B3AC-3516BBD4261D}" sibTransId="{D03922F9-AAEF-4570-8A21-82FA0C7508F0}"/>
    <dgm:cxn modelId="{D3506B1E-F2DA-4158-8413-B8F52E6CC4A7}" type="presOf" srcId="{E8681165-71D8-446B-9A7F-BCEB8F5FF7C2}" destId="{568F07E8-3EDA-479D-B82F-5CD8898749A9}" srcOrd="1" destOrd="0" presId="urn:microsoft.com/office/officeart/2005/8/layout/orgChart1#1"/>
    <dgm:cxn modelId="{C137C9E0-2C67-4302-B2F6-ADCA6ABEFEE4}" srcId="{1D242894-97D0-4C36-A3E0-58658C5C02F9}" destId="{D9621439-0759-464F-8861-7B93633B339B}" srcOrd="0" destOrd="0" parTransId="{ECE17C44-28DA-44FE-A698-86208304EAEB}" sibTransId="{718AD3B9-E782-43E0-86E1-0F0FE5AF3A99}"/>
    <dgm:cxn modelId="{18800F92-2716-4CF4-B9CE-9CC7B82AA183}" type="presOf" srcId="{891C531E-6F02-4728-ACB7-B1E8A72DF828}" destId="{6976CBF4-5FEC-4442-A082-6380B6FA715C}" srcOrd="0" destOrd="0" presId="urn:microsoft.com/office/officeart/2005/8/layout/orgChart1#1"/>
    <dgm:cxn modelId="{A31DD918-5BE7-47A5-AE13-156A6BB41FBD}" type="presOf" srcId="{E4C5BB8B-0F2B-423E-9AAB-2D0AB3128672}" destId="{3A0A3E09-B1C7-405C-9D51-A14319679085}" srcOrd="1" destOrd="0" presId="urn:microsoft.com/office/officeart/2005/8/layout/orgChart1#1"/>
    <dgm:cxn modelId="{40A7FAB8-3D5C-4103-B16E-1A3FE33D4376}" type="presOf" srcId="{1D242894-97D0-4C36-A3E0-58658C5C02F9}" destId="{AB9A0317-FDA7-47AF-A8E5-5EAEF8466BF6}" srcOrd="0" destOrd="0" presId="urn:microsoft.com/office/officeart/2005/8/layout/orgChart1#1"/>
    <dgm:cxn modelId="{412FEB3A-E2FB-4623-BBBD-A8E9040108FF}" srcId="{D9621439-0759-464F-8861-7B93633B339B}" destId="{E4C5BB8B-0F2B-423E-9AAB-2D0AB3128672}" srcOrd="0" destOrd="0" parTransId="{891C531E-6F02-4728-ACB7-B1E8A72DF828}" sibTransId="{4A77B4E1-ECB2-4504-89B9-D59BB0BFB2F3}"/>
    <dgm:cxn modelId="{1101C0A3-1209-4FDF-AF60-D85C9A986BF6}" type="presParOf" srcId="{AB9A0317-FDA7-47AF-A8E5-5EAEF8466BF6}" destId="{0E02025E-900F-4C17-B4B0-DF2657B0B71F}" srcOrd="0" destOrd="0" presId="urn:microsoft.com/office/officeart/2005/8/layout/orgChart1#1"/>
    <dgm:cxn modelId="{F6DC8C70-7EFA-46BF-9D26-1D24B8AAF925}" type="presParOf" srcId="{0E02025E-900F-4C17-B4B0-DF2657B0B71F}" destId="{F525D6BC-D3D0-4CE3-AFDA-6024F8EDF19C}" srcOrd="0" destOrd="0" presId="urn:microsoft.com/office/officeart/2005/8/layout/orgChart1#1"/>
    <dgm:cxn modelId="{865F8261-5CA4-4C85-B510-93DC83DB29BB}" type="presParOf" srcId="{F525D6BC-D3D0-4CE3-AFDA-6024F8EDF19C}" destId="{289478E2-F2B0-4C51-8479-42B634F35674}" srcOrd="0" destOrd="0" presId="urn:microsoft.com/office/officeart/2005/8/layout/orgChart1#1"/>
    <dgm:cxn modelId="{8733D14D-0155-4178-A13D-86539FAA83A5}" type="presParOf" srcId="{F525D6BC-D3D0-4CE3-AFDA-6024F8EDF19C}" destId="{1796CDF8-8B9B-457E-8673-825D8A0DC2E0}" srcOrd="1" destOrd="0" presId="urn:microsoft.com/office/officeart/2005/8/layout/orgChart1#1"/>
    <dgm:cxn modelId="{E560BDED-7EE9-4E34-A0A1-10AE82030D98}" type="presParOf" srcId="{0E02025E-900F-4C17-B4B0-DF2657B0B71F}" destId="{CB9EDAC4-076B-4607-BA2D-01CD132A9DF5}" srcOrd="1" destOrd="0" presId="urn:microsoft.com/office/officeart/2005/8/layout/orgChart1#1"/>
    <dgm:cxn modelId="{654565BC-5146-4B70-81E4-187FB0862C69}" type="presParOf" srcId="{CB9EDAC4-076B-4607-BA2D-01CD132A9DF5}" destId="{6976CBF4-5FEC-4442-A082-6380B6FA715C}" srcOrd="0" destOrd="0" presId="urn:microsoft.com/office/officeart/2005/8/layout/orgChart1#1"/>
    <dgm:cxn modelId="{05272836-4BC6-4B25-AD05-BD045278CFDD}" type="presParOf" srcId="{CB9EDAC4-076B-4607-BA2D-01CD132A9DF5}" destId="{7C29B83D-E5C3-4B73-83FC-A775E3173C8B}" srcOrd="1" destOrd="0" presId="urn:microsoft.com/office/officeart/2005/8/layout/orgChart1#1"/>
    <dgm:cxn modelId="{6C512DA1-61D7-41F3-9912-68E07CC8D938}" type="presParOf" srcId="{7C29B83D-E5C3-4B73-83FC-A775E3173C8B}" destId="{6D5E9083-5653-44E2-BFFC-3485367C9B6D}" srcOrd="0" destOrd="0" presId="urn:microsoft.com/office/officeart/2005/8/layout/orgChart1#1"/>
    <dgm:cxn modelId="{EEF033A5-EB7D-4CD3-B8AE-58E7A3DE0647}" type="presParOf" srcId="{6D5E9083-5653-44E2-BFFC-3485367C9B6D}" destId="{8C253B0B-3CFC-45CE-B94E-F5E0F398CA2E}" srcOrd="0" destOrd="0" presId="urn:microsoft.com/office/officeart/2005/8/layout/orgChart1#1"/>
    <dgm:cxn modelId="{51AA8570-FDDB-4552-BB9B-50FAEDFA4F53}" type="presParOf" srcId="{6D5E9083-5653-44E2-BFFC-3485367C9B6D}" destId="{3A0A3E09-B1C7-405C-9D51-A14319679085}" srcOrd="1" destOrd="0" presId="urn:microsoft.com/office/officeart/2005/8/layout/orgChart1#1"/>
    <dgm:cxn modelId="{93B2ED45-6487-4444-839D-F72ED1E588C3}" type="presParOf" srcId="{7C29B83D-E5C3-4B73-83FC-A775E3173C8B}" destId="{7671C53B-640B-4355-8E42-36EC8112AA1D}" srcOrd="1" destOrd="0" presId="urn:microsoft.com/office/officeart/2005/8/layout/orgChart1#1"/>
    <dgm:cxn modelId="{E2668BFC-FAA4-4ED8-A6D4-0DD6C7B7DCA0}" type="presParOf" srcId="{7C29B83D-E5C3-4B73-83FC-A775E3173C8B}" destId="{CB5EC473-BDB0-43C7-BBE4-BB9B768B98B1}" srcOrd="2" destOrd="0" presId="urn:microsoft.com/office/officeart/2005/8/layout/orgChart1#1"/>
    <dgm:cxn modelId="{0C823CA0-BA02-4AFA-AE71-4824DFF5D194}" type="presParOf" srcId="{CB9EDAC4-076B-4607-BA2D-01CD132A9DF5}" destId="{B7ADB6D7-DA5E-4CAE-8605-9905B58445A5}" srcOrd="2" destOrd="0" presId="urn:microsoft.com/office/officeart/2005/8/layout/orgChart1#1"/>
    <dgm:cxn modelId="{E8BBE429-0D6C-4D8F-8CFC-997E8334F5FE}" type="presParOf" srcId="{CB9EDAC4-076B-4607-BA2D-01CD132A9DF5}" destId="{DBA2C78D-5001-4578-A6B0-AA11E4B6E447}" srcOrd="3" destOrd="0" presId="urn:microsoft.com/office/officeart/2005/8/layout/orgChart1#1"/>
    <dgm:cxn modelId="{3453C16B-1D5D-435E-B573-085EFD1FF3B6}" type="presParOf" srcId="{DBA2C78D-5001-4578-A6B0-AA11E4B6E447}" destId="{814D9D55-6D8D-4EF8-933C-603B49A6DF97}" srcOrd="0" destOrd="0" presId="urn:microsoft.com/office/officeart/2005/8/layout/orgChart1#1"/>
    <dgm:cxn modelId="{24A8B3AE-5ED1-454F-8E25-E02DCAC0CE6A}" type="presParOf" srcId="{814D9D55-6D8D-4EF8-933C-603B49A6DF97}" destId="{A804B4DC-EA4A-419C-A944-973E6DEFD5EF}" srcOrd="0" destOrd="0" presId="urn:microsoft.com/office/officeart/2005/8/layout/orgChart1#1"/>
    <dgm:cxn modelId="{950DE607-60E9-4FDE-8A97-CA8CE65383A1}" type="presParOf" srcId="{814D9D55-6D8D-4EF8-933C-603B49A6DF97}" destId="{568F07E8-3EDA-479D-B82F-5CD8898749A9}" srcOrd="1" destOrd="0" presId="urn:microsoft.com/office/officeart/2005/8/layout/orgChart1#1"/>
    <dgm:cxn modelId="{B67EFC33-8ED6-4C8A-994C-93982CC2E0C6}" type="presParOf" srcId="{DBA2C78D-5001-4578-A6B0-AA11E4B6E447}" destId="{CE9150AD-ABE8-4802-872A-AD4E01B5661E}" srcOrd="1" destOrd="0" presId="urn:microsoft.com/office/officeart/2005/8/layout/orgChart1#1"/>
    <dgm:cxn modelId="{7B06CB63-7001-46B3-92A2-9EBC682BD1F4}" type="presParOf" srcId="{DBA2C78D-5001-4578-A6B0-AA11E4B6E447}" destId="{2D95EFFE-5DE7-440B-B6B6-CC2E21ACEDA8}" srcOrd="2" destOrd="0" presId="urn:microsoft.com/office/officeart/2005/8/layout/orgChart1#1"/>
    <dgm:cxn modelId="{29CDE3F1-E4BD-468E-B37E-6F7C33560D98}" type="presParOf" srcId="{0E02025E-900F-4C17-B4B0-DF2657B0B71F}" destId="{A36144D0-57E3-4DD4-9666-EED0B16E6233}" srcOrd="2" destOrd="0" presId="urn:microsoft.com/office/officeart/2005/8/layout/orgChart1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ADB6D7-DA5E-4CAE-8605-9905B58445A5}">
      <dsp:nvSpPr>
        <dsp:cNvPr id="0" name=""/>
        <dsp:cNvSpPr/>
      </dsp:nvSpPr>
      <dsp:spPr>
        <a:xfrm>
          <a:off x="4533704" y="2278736"/>
          <a:ext cx="2481057" cy="861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0596"/>
              </a:lnTo>
              <a:lnTo>
                <a:pt x="2481057" y="430596"/>
              </a:lnTo>
              <a:lnTo>
                <a:pt x="2481057" y="861193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76CBF4-5FEC-4442-A082-6380B6FA715C}">
      <dsp:nvSpPr>
        <dsp:cNvPr id="0" name=""/>
        <dsp:cNvSpPr/>
      </dsp:nvSpPr>
      <dsp:spPr>
        <a:xfrm>
          <a:off x="2052646" y="2278736"/>
          <a:ext cx="2481057" cy="861193"/>
        </a:xfrm>
        <a:custGeom>
          <a:avLst/>
          <a:gdLst/>
          <a:ahLst/>
          <a:cxnLst/>
          <a:rect l="0" t="0" r="0" b="0"/>
          <a:pathLst>
            <a:path>
              <a:moveTo>
                <a:pt x="2481057" y="0"/>
              </a:moveTo>
              <a:lnTo>
                <a:pt x="2481057" y="430596"/>
              </a:lnTo>
              <a:lnTo>
                <a:pt x="0" y="430596"/>
              </a:lnTo>
              <a:lnTo>
                <a:pt x="0" y="861193"/>
              </a:lnTo>
            </a:path>
          </a:pathLst>
        </a:custGeom>
        <a:noFill/>
        <a:ln w="12700" cap="flat" cmpd="sng" algn="ctr">
          <a:solidFill>
            <a:schemeClr val="bg2">
              <a:lumMod val="1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9478E2-F2B0-4C51-8479-42B634F35674}">
      <dsp:nvSpPr>
        <dsp:cNvPr id="0" name=""/>
        <dsp:cNvSpPr/>
      </dsp:nvSpPr>
      <dsp:spPr>
        <a:xfrm>
          <a:off x="1344253" y="228275"/>
          <a:ext cx="6378901" cy="2050460"/>
        </a:xfrm>
        <a:prstGeom prst="rect">
          <a:avLst/>
        </a:prstGeom>
        <a:solidFill>
          <a:schemeClr val="tx1">
            <a:lumMod val="95000"/>
            <a:lumOff val="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025" tIns="73025" rIns="73025" bIns="73025" numCol="1" spcCol="1270" anchor="ctr" anchorCtr="0">
          <a:noAutofit/>
        </a:bodyPr>
        <a:lstStyle/>
        <a:p>
          <a:pPr lvl="0" algn="ctr" defTabSz="5111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বন্যার</a:t>
          </a:r>
          <a:r>
            <a:rPr lang="en-US" sz="1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কারণ</a:t>
          </a:r>
          <a:endParaRPr lang="en-US" sz="11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44253" y="228275"/>
        <a:ext cx="6378901" cy="2050460"/>
      </dsp:txXfrm>
    </dsp:sp>
    <dsp:sp modelId="{8C253B0B-3CFC-45CE-B94E-F5E0F398CA2E}">
      <dsp:nvSpPr>
        <dsp:cNvPr id="0" name=""/>
        <dsp:cNvSpPr/>
      </dsp:nvSpPr>
      <dsp:spPr>
        <a:xfrm>
          <a:off x="2186" y="3139930"/>
          <a:ext cx="4100921" cy="2050460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প্রাকৃতিক</a:t>
          </a:r>
          <a:r>
            <a:rPr lang="en-US" sz="6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6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কারণ</a:t>
          </a:r>
          <a:endParaRPr lang="en-US" sz="6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86" y="3139930"/>
        <a:ext cx="4100921" cy="2050460"/>
      </dsp:txXfrm>
    </dsp:sp>
    <dsp:sp modelId="{A804B4DC-EA4A-419C-A944-973E6DEFD5EF}">
      <dsp:nvSpPr>
        <dsp:cNvPr id="0" name=""/>
        <dsp:cNvSpPr/>
      </dsp:nvSpPr>
      <dsp:spPr>
        <a:xfrm>
          <a:off x="4964301" y="3139930"/>
          <a:ext cx="4100921" cy="2050460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মানবসৃষ্ট</a:t>
          </a:r>
          <a:r>
            <a:rPr lang="en-US" sz="6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6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কারণ</a:t>
          </a:r>
          <a:endParaRPr lang="en-US" sz="6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64301" y="3139930"/>
        <a:ext cx="4100921" cy="2050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#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47F7-C8D2-42A6-B213-5FD73E746E3F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A402-CAEF-4D55-9065-BB829ABFB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47F7-C8D2-42A6-B213-5FD73E746E3F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A402-CAEF-4D55-9065-BB829ABFB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47F7-C8D2-42A6-B213-5FD73E746E3F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A402-CAEF-4D55-9065-BB829ABFB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47F7-C8D2-42A6-B213-5FD73E746E3F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A402-CAEF-4D55-9065-BB829ABFB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47F7-C8D2-42A6-B213-5FD73E746E3F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A402-CAEF-4D55-9065-BB829ABFB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47F7-C8D2-42A6-B213-5FD73E746E3F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A402-CAEF-4D55-9065-BB829ABFB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47F7-C8D2-42A6-B213-5FD73E746E3F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A402-CAEF-4D55-9065-BB829ABFB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47F7-C8D2-42A6-B213-5FD73E746E3F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A402-CAEF-4D55-9065-BB829ABFB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47F7-C8D2-42A6-B213-5FD73E746E3F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A402-CAEF-4D55-9065-BB829ABFB38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ame 4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3738"/>
            </a:avLst>
          </a:prstGeom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 userDrawn="1"/>
        </p:nvSpPr>
        <p:spPr>
          <a:xfrm>
            <a:off x="217714" y="254725"/>
            <a:ext cx="11756572" cy="6348549"/>
          </a:xfrm>
          <a:prstGeom prst="frame">
            <a:avLst>
              <a:gd name="adj1" fmla="val 2418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78823" y="404949"/>
            <a:ext cx="11443063" cy="60481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488577" y="6536809"/>
            <a:ext cx="1214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Safiq</a:t>
            </a:r>
            <a:r>
              <a:rPr lang="en-US" baseline="0" dirty="0" smtClean="0"/>
              <a:t> Islam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47F7-C8D2-42A6-B213-5FD73E746E3F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A402-CAEF-4D55-9065-BB829ABFB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047F7-C8D2-42A6-B213-5FD73E746E3F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0A402-CAEF-4D55-9065-BB829ABFB3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047F7-C8D2-42A6-B213-5FD73E746E3F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0A402-CAEF-4D55-9065-BB829ABFB3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9644" y="379829"/>
            <a:ext cx="6752492" cy="13504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1878" y="1913207"/>
            <a:ext cx="5492554" cy="4318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009292" y="618978"/>
            <a:ext cx="3671668" cy="61898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মানবসৃষ্ট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কারণ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49" y="1412996"/>
            <a:ext cx="5556057" cy="3862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angle 3"/>
          <p:cNvSpPr/>
          <p:nvPr/>
        </p:nvSpPr>
        <p:spPr>
          <a:xfrm>
            <a:off x="736649" y="5486400"/>
            <a:ext cx="5556057" cy="8440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নদী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অববাহিকায়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ব্যাপক</a:t>
            </a:r>
            <a:r>
              <a:rPr lang="en-US" sz="2800" dirty="0"/>
              <a:t> </a:t>
            </a:r>
            <a:r>
              <a:rPr lang="en-US" sz="2800" dirty="0" smtClean="0"/>
              <a:t>‍</a:t>
            </a:r>
            <a:r>
              <a:rPr lang="en-US" sz="2800" dirty="0" err="1" smtClean="0"/>
              <a:t>বৃক্ষ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কর্তন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65" y="1412996"/>
            <a:ext cx="5720423" cy="362946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05840" y="5486400"/>
            <a:ext cx="4839286" cy="84406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ফারাক্কা</a:t>
            </a:r>
            <a:r>
              <a:rPr lang="en-US" sz="4400" dirty="0" smtClean="0"/>
              <a:t> </a:t>
            </a:r>
            <a:r>
              <a:rPr lang="en-US" sz="4400" dirty="0" err="1" smtClean="0"/>
              <a:t>বাঁধ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242" y="1412996"/>
            <a:ext cx="4668250" cy="40734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028131" y="5745687"/>
            <a:ext cx="3924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অপরিকল্পিত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নগরায়ন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8671" y="365125"/>
            <a:ext cx="4154658" cy="13255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70142" y="450166"/>
            <a:ext cx="4768947" cy="47830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বন্যার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শ্রেণিবিভাগ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768947" y="1266093"/>
            <a:ext cx="2053883" cy="478301"/>
          </a:xfrm>
          <a:prstGeom prst="rect">
            <a:avLst/>
          </a:prstGeom>
          <a:solidFill>
            <a:schemeClr val="tx1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বন্যা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1125416" y="1266092"/>
            <a:ext cx="2897944" cy="5767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মৌসুমি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বন্যা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568418" y="1266092"/>
            <a:ext cx="3854548" cy="47830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জোয়ার-ভাটাজনিত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বন্যা</a:t>
            </a:r>
            <a:endParaRPr lang="en-US" sz="2800" dirty="0"/>
          </a:p>
        </p:txBody>
      </p:sp>
      <p:cxnSp>
        <p:nvCxnSpPr>
          <p:cNvPr id="7" name="Straight Arrow Connector 6"/>
          <p:cNvCxnSpPr>
            <a:stCxn id="3" idx="1"/>
          </p:cNvCxnSpPr>
          <p:nvPr/>
        </p:nvCxnSpPr>
        <p:spPr>
          <a:xfrm flipH="1" flipV="1">
            <a:off x="4121834" y="1505243"/>
            <a:ext cx="647113" cy="1"/>
          </a:xfrm>
          <a:prstGeom prst="straightConnector1">
            <a:avLst/>
          </a:prstGeom>
          <a:ln w="57150">
            <a:solidFill>
              <a:schemeClr val="tx1">
                <a:lumMod val="85000"/>
                <a:lumOff val="1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3" idx="3"/>
          </p:cNvCxnSpPr>
          <p:nvPr/>
        </p:nvCxnSpPr>
        <p:spPr>
          <a:xfrm flipV="1">
            <a:off x="6822830" y="1505243"/>
            <a:ext cx="63304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321169" y="1842868"/>
            <a:ext cx="0" cy="4079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069144" y="2307103"/>
            <a:ext cx="2504049" cy="520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ঋতু</a:t>
            </a:r>
            <a:r>
              <a:rPr lang="en-US" sz="3200" dirty="0" smtClean="0"/>
              <a:t> </a:t>
            </a:r>
            <a:r>
              <a:rPr lang="en-US" sz="3200" dirty="0" err="1" smtClean="0"/>
              <a:t>ভিক্তিক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8145194" y="2046849"/>
            <a:ext cx="2813538" cy="5205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স্বল্পস্থায়ী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948245" y="2982351"/>
            <a:ext cx="3334043" cy="10832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সাধারণ</a:t>
            </a:r>
            <a:r>
              <a:rPr lang="en-US" sz="2800" dirty="0" smtClean="0"/>
              <a:t> </a:t>
            </a:r>
            <a:r>
              <a:rPr lang="en-US" sz="2800" dirty="0" err="1" smtClean="0"/>
              <a:t>উচ্চতা</a:t>
            </a:r>
            <a:r>
              <a:rPr lang="en-US" sz="2800" dirty="0" smtClean="0"/>
              <a:t> ৩ </a:t>
            </a:r>
            <a:r>
              <a:rPr lang="en-US" sz="2800" dirty="0" err="1" smtClean="0"/>
              <a:t>থেকে</a:t>
            </a:r>
            <a:r>
              <a:rPr lang="en-US" sz="2800" dirty="0" smtClean="0"/>
              <a:t> ৬ </a:t>
            </a:r>
            <a:r>
              <a:rPr lang="en-US" sz="2800" dirty="0" err="1" smtClean="0"/>
              <a:t>মিটার</a:t>
            </a:r>
            <a:r>
              <a:rPr lang="en-US" sz="2800" dirty="0" smtClean="0"/>
              <a:t>   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7948245" y="4473526"/>
            <a:ext cx="3474721" cy="149117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আমবস্যা</a:t>
            </a:r>
            <a:r>
              <a:rPr lang="en-US" sz="3200" dirty="0" smtClean="0"/>
              <a:t> ও </a:t>
            </a:r>
            <a:r>
              <a:rPr lang="en-US" sz="3200" dirty="0" err="1" smtClean="0"/>
              <a:t>পূর্ণিমানয়</a:t>
            </a:r>
            <a:r>
              <a:rPr lang="en-US" sz="3200" dirty="0" smtClean="0"/>
              <a:t> </a:t>
            </a:r>
            <a:r>
              <a:rPr lang="en-US" sz="3200" dirty="0" err="1" smtClean="0"/>
              <a:t>বন্যার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রূপ</a:t>
            </a:r>
            <a:r>
              <a:rPr lang="en-US" sz="3200" dirty="0" smtClean="0"/>
              <a:t> </a:t>
            </a:r>
            <a:r>
              <a:rPr lang="en-US" sz="3200" dirty="0" err="1" smtClean="0"/>
              <a:t>ভয়াবহ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1005839" y="3186332"/>
            <a:ext cx="2630658" cy="67524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বিস্তৃতি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ব্যাপক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15926" y="4086665"/>
            <a:ext cx="2820571" cy="73151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ক্ষতির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পরিমান</a:t>
            </a:r>
            <a:r>
              <a:rPr lang="en-US" sz="2400" dirty="0"/>
              <a:t> </a:t>
            </a:r>
            <a:r>
              <a:rPr lang="en-US" sz="2400" dirty="0" err="1" smtClean="0"/>
              <a:t>বেশি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787791" y="5205045"/>
            <a:ext cx="3094892" cy="75965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পানি</a:t>
            </a:r>
            <a:r>
              <a:rPr lang="en-US" sz="2000" dirty="0" smtClean="0"/>
              <a:t> </a:t>
            </a:r>
            <a:r>
              <a:rPr lang="en-US" sz="2000" dirty="0" err="1" smtClean="0"/>
              <a:t>হ্রাস-বৃদ্ধির</a:t>
            </a:r>
            <a:r>
              <a:rPr lang="en-US" sz="2000" dirty="0" smtClean="0"/>
              <a:t> </a:t>
            </a:r>
            <a:r>
              <a:rPr lang="en-US" sz="2000" dirty="0" err="1" smtClean="0"/>
              <a:t>গতি</a:t>
            </a:r>
            <a:r>
              <a:rPr lang="en-US" sz="2000" dirty="0" smtClean="0"/>
              <a:t> </a:t>
            </a:r>
            <a:r>
              <a:rPr lang="en-US" sz="2000" dirty="0" err="1" smtClean="0"/>
              <a:t>ধীর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3" idx="2"/>
          </p:cNvCxnSpPr>
          <p:nvPr/>
        </p:nvCxnSpPr>
        <p:spPr>
          <a:xfrm>
            <a:off x="5795889" y="1744394"/>
            <a:ext cx="0" cy="5627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304714" y="2307103"/>
            <a:ext cx="2897944" cy="52050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আকস্মিক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বন্যা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795889" y="2827607"/>
            <a:ext cx="0" cy="5627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306470" y="3376248"/>
            <a:ext cx="2978836" cy="67524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পানি</a:t>
            </a:r>
            <a:r>
              <a:rPr lang="en-US" sz="2000" dirty="0"/>
              <a:t> </a:t>
            </a:r>
            <a:r>
              <a:rPr lang="en-US" sz="2000" dirty="0" err="1"/>
              <a:t>হ্রাস-বৃদ্ধির</a:t>
            </a:r>
            <a:r>
              <a:rPr lang="en-US" sz="2000" dirty="0"/>
              <a:t> </a:t>
            </a:r>
            <a:r>
              <a:rPr lang="en-US" sz="2000" dirty="0" err="1"/>
              <a:t>গতি</a:t>
            </a:r>
            <a:r>
              <a:rPr lang="en-US" sz="2000" dirty="0"/>
              <a:t> </a:t>
            </a:r>
            <a:r>
              <a:rPr lang="en-US" sz="2000" dirty="0" err="1" smtClean="0"/>
              <a:t>দ্রুতি</a:t>
            </a:r>
            <a:endParaRPr lang="en-US" sz="20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723206" y="4086665"/>
            <a:ext cx="0" cy="5627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344572" y="4649374"/>
            <a:ext cx="2940734" cy="89329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পার্বত্য</a:t>
            </a:r>
            <a:r>
              <a:rPr lang="en-US" sz="2400" dirty="0"/>
              <a:t> </a:t>
            </a:r>
            <a:r>
              <a:rPr lang="en-US" sz="2400" dirty="0" err="1" smtClean="0"/>
              <a:t>এলাকায়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দেখা</a:t>
            </a:r>
            <a:r>
              <a:rPr lang="en-US" sz="2400" dirty="0" smtClean="0"/>
              <a:t> </a:t>
            </a:r>
            <a:r>
              <a:rPr lang="en-US" sz="2400" dirty="0" err="1" smtClean="0"/>
              <a:t>যায়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31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3947" y="336990"/>
            <a:ext cx="4985826" cy="1325563"/>
          </a:xfrm>
          <a:solidFill>
            <a:schemeClr val="bg2"/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538" y="2377440"/>
            <a:ext cx="10515600" cy="2674108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মৌসুমী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আকস্মিক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07" y="610897"/>
            <a:ext cx="3924886" cy="5486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বন্যার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প্রভাব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633" y="1485972"/>
            <a:ext cx="8019684" cy="36148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  <a:headEnd/>
            <a:tailEnd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455732" y="5205046"/>
            <a:ext cx="38876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ক্ষয়ক্ষতি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8449" y="647114"/>
            <a:ext cx="3924886" cy="5486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বন্যার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প্রভাব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40" y="1490074"/>
            <a:ext cx="4813352" cy="29131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49569" y="5176911"/>
            <a:ext cx="9263576" cy="942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প্রাণহানি</a:t>
            </a:r>
            <a:r>
              <a:rPr lang="en-US" sz="4400" dirty="0" smtClean="0"/>
              <a:t>  </a:t>
            </a:r>
            <a:r>
              <a:rPr lang="en-US" sz="4400" dirty="0" err="1" smtClean="0"/>
              <a:t>ঘটে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186" y="1490074"/>
            <a:ext cx="5120169" cy="3407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000" y="1491112"/>
            <a:ext cx="5013668" cy="35170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18449" y="647114"/>
            <a:ext cx="3924886" cy="5486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বন্যার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প্রভাব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418449" y="5417735"/>
            <a:ext cx="5013668" cy="661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ফসল</a:t>
            </a:r>
            <a:r>
              <a:rPr lang="en-US" sz="4400" dirty="0" smtClean="0"/>
              <a:t> </a:t>
            </a:r>
            <a:r>
              <a:rPr lang="en-US" sz="4400" dirty="0" err="1" smtClean="0"/>
              <a:t>বিনষ্ট</a:t>
            </a:r>
            <a:r>
              <a:rPr lang="en-US" sz="4400" dirty="0" smtClean="0"/>
              <a:t> </a:t>
            </a:r>
            <a:r>
              <a:rPr lang="en-US" sz="4400" dirty="0" err="1" smtClean="0"/>
              <a:t>হয়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08" y="1548219"/>
            <a:ext cx="5133579" cy="34028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2754" y="294786"/>
            <a:ext cx="3902612" cy="1325563"/>
          </a:xfrm>
          <a:solidFill>
            <a:srgbClr val="00B0F0"/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69809"/>
            <a:ext cx="10515600" cy="3307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ক্ষয়ক্ষতি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7649" y="365125"/>
            <a:ext cx="2916702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মানবসৃষ্ট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কারণগুলো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মৌসুমি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বৈশিষ্টগুলো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0" indent="0">
              <a:buNone/>
            </a:pP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ক্ষয়ক্ষতি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7145" y="365125"/>
            <a:ext cx="3957710" cy="1325563"/>
          </a:xfrm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sz="4000" dirty="0" err="1" smtClean="0"/>
              <a:t>বন্য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আমাদের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যেমন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ক্ষতি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তেমনী</a:t>
            </a:r>
            <a:r>
              <a:rPr lang="en-US" sz="4000" dirty="0" smtClean="0"/>
              <a:t> </a:t>
            </a:r>
            <a:r>
              <a:rPr lang="en-US" sz="4000" dirty="0" err="1" smtClean="0"/>
              <a:t>কল্যাণও</a:t>
            </a:r>
            <a:r>
              <a:rPr lang="en-US" sz="4000" dirty="0" smtClean="0"/>
              <a:t> </a:t>
            </a:r>
            <a:r>
              <a:rPr lang="en-US" sz="4000" dirty="0" err="1" smtClean="0"/>
              <a:t>বয়ে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আনে</a:t>
            </a:r>
            <a:r>
              <a:rPr lang="en-US" sz="4000" dirty="0" smtClean="0"/>
              <a:t>”-</a:t>
            </a:r>
            <a:r>
              <a:rPr lang="en-US" sz="4000" dirty="0" err="1" smtClean="0"/>
              <a:t>কিভাবে</a:t>
            </a:r>
            <a:r>
              <a:rPr lang="en-US" sz="4000" dirty="0" smtClean="0"/>
              <a:t> </a:t>
            </a:r>
            <a:r>
              <a:rPr lang="en-US" sz="4000" dirty="0" err="1" smtClean="0"/>
              <a:t>লেখে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আসবে</a:t>
            </a:r>
            <a:r>
              <a:rPr lang="en-US" sz="4000" dirty="0" smtClean="0"/>
              <a:t> ।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9021" y="445854"/>
            <a:ext cx="2238073" cy="828261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74295" y="2952412"/>
            <a:ext cx="4672097" cy="255454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শ্রেণি:নবম-দশম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অধ্যায়:চতুর্দশ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দুর্যোগ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৫০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Decision 5"/>
          <p:cNvSpPr/>
          <p:nvPr/>
        </p:nvSpPr>
        <p:spPr>
          <a:xfrm>
            <a:off x="5605670" y="1391479"/>
            <a:ext cx="278295" cy="441618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inus 6"/>
          <p:cNvSpPr/>
          <p:nvPr/>
        </p:nvSpPr>
        <p:spPr>
          <a:xfrm rot="5400000">
            <a:off x="3784159" y="3522329"/>
            <a:ext cx="4479235" cy="9143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inus 7"/>
          <p:cNvSpPr/>
          <p:nvPr/>
        </p:nvSpPr>
        <p:spPr>
          <a:xfrm rot="5400000">
            <a:off x="3341450" y="3543447"/>
            <a:ext cx="4395631" cy="13280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s 9"/>
          <p:cNvSpPr/>
          <p:nvPr/>
        </p:nvSpPr>
        <p:spPr>
          <a:xfrm>
            <a:off x="692165" y="2676524"/>
            <a:ext cx="4243070" cy="24635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মোয়াজ্জেম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রায়হান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বাদে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আমজানি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ঘাটাইল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টাঙ্গাইল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8434" y="399630"/>
            <a:ext cx="4682706" cy="1325563"/>
          </a:xfrm>
        </p:spPr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265" y="1725193"/>
            <a:ext cx="5968448" cy="458553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  <a:headEnd/>
            <a:tailEnd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02" y="1748865"/>
            <a:ext cx="5104807" cy="342804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76892" y="661181"/>
            <a:ext cx="69635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02" y="1748865"/>
            <a:ext cx="5142069" cy="34280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724" y="1748865"/>
            <a:ext cx="5512346" cy="35265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724" y="1748865"/>
            <a:ext cx="5834532" cy="35265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/>
          <p:nvPr/>
        </p:nvSpPr>
        <p:spPr>
          <a:xfrm>
            <a:off x="486508" y="2222062"/>
            <a:ext cx="10515600" cy="8869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দুর্যোগ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/>
          <p:nvPr/>
        </p:nvSpPr>
        <p:spPr>
          <a:xfrm>
            <a:off x="838200" y="2289859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কারণসমূহ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শ্রেণিবিভাগ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725659" y="78715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031999" y="719666"/>
          <a:ext cx="906740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8111" y="689317"/>
            <a:ext cx="5978769" cy="95660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প্রাকৃতিক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কারণ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18" y="2022889"/>
            <a:ext cx="5173615" cy="280232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670" y="2022889"/>
            <a:ext cx="5050905" cy="28023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09822" y="5275385"/>
            <a:ext cx="37866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উজানে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প্রচুর</a:t>
            </a:r>
            <a:r>
              <a:rPr lang="en-US" sz="4000" dirty="0" smtClean="0"/>
              <a:t> </a:t>
            </a:r>
            <a:r>
              <a:rPr lang="en-US" sz="4000" dirty="0" err="1" smtClean="0"/>
              <a:t>বৃষ্টি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13342" y="5275385"/>
            <a:ext cx="3655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ভৌগলিক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অবস্থান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34" y="1850867"/>
            <a:ext cx="4787705" cy="317933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348111" y="689317"/>
            <a:ext cx="5978769" cy="8581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প্রাকৃতিক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কারণ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39" y="1850866"/>
            <a:ext cx="5335122" cy="317933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42534" y="5444173"/>
            <a:ext cx="4811151" cy="562708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মূল</a:t>
            </a:r>
            <a:r>
              <a:rPr lang="en-US" sz="3200" dirty="0" smtClean="0"/>
              <a:t> </a:t>
            </a:r>
            <a:r>
              <a:rPr lang="en-US" sz="3200" dirty="0" err="1" smtClean="0"/>
              <a:t>নদীর</a:t>
            </a:r>
            <a:r>
              <a:rPr lang="en-US" sz="3200" dirty="0" smtClean="0"/>
              <a:t> </a:t>
            </a:r>
            <a:r>
              <a:rPr lang="en-US" sz="3200" dirty="0" err="1" smtClean="0"/>
              <a:t>গভীরতা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কম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2281" y="5427046"/>
            <a:ext cx="5331655" cy="5627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শাখা</a:t>
            </a:r>
            <a:r>
              <a:rPr lang="en-US" sz="3600" dirty="0" smtClean="0"/>
              <a:t> </a:t>
            </a:r>
            <a:r>
              <a:rPr lang="en-US" sz="3600" dirty="0" err="1" smtClean="0"/>
              <a:t>নদী</a:t>
            </a:r>
            <a:r>
              <a:rPr lang="en-US" sz="3600" dirty="0" smtClean="0"/>
              <a:t> </a:t>
            </a:r>
            <a:r>
              <a:rPr lang="en-US" sz="3600" dirty="0" err="1" smtClean="0"/>
              <a:t>পলি</a:t>
            </a:r>
            <a:r>
              <a:rPr lang="en-US" sz="3600" dirty="0" smtClean="0"/>
              <a:t> </a:t>
            </a:r>
            <a:r>
              <a:rPr lang="en-US" sz="3600" dirty="0" err="1" smtClean="0"/>
              <a:t>দ্বারা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আবৃ্ত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379" y="2039770"/>
            <a:ext cx="5325705" cy="31793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80583" y="5444173"/>
            <a:ext cx="5434501" cy="58477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হিমালয়ের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বরফগলা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পানিপ্রবাহ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8111" y="689317"/>
            <a:ext cx="5978769" cy="85812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প্রাকৃতিক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কারণ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08" y="1793044"/>
            <a:ext cx="5499887" cy="36933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  <a:headEnd/>
            <a:tailEnd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Rectangle 3"/>
          <p:cNvSpPr/>
          <p:nvPr/>
        </p:nvSpPr>
        <p:spPr>
          <a:xfrm>
            <a:off x="576776" y="5669280"/>
            <a:ext cx="5760720" cy="66118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বঙ্গোপসাগরে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তীব্র</a:t>
            </a:r>
            <a:r>
              <a:rPr lang="en-US" sz="3600" dirty="0" smtClean="0"/>
              <a:t> </a:t>
            </a:r>
            <a:r>
              <a:rPr lang="en-US" sz="3600" dirty="0" err="1" smtClean="0"/>
              <a:t>জোয়ায়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91" y="1760513"/>
            <a:ext cx="5732004" cy="37258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76776" y="5669280"/>
            <a:ext cx="5760719" cy="661182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বঙ্গোপসাগরে</a:t>
            </a:r>
            <a:r>
              <a:rPr lang="en-US" sz="3600" dirty="0"/>
              <a:t> </a:t>
            </a:r>
            <a:r>
              <a:rPr lang="en-US" sz="3600" dirty="0" err="1" smtClean="0"/>
              <a:t>তীব্র</a:t>
            </a:r>
            <a:r>
              <a:rPr lang="en-US" sz="3600" dirty="0"/>
              <a:t> </a:t>
            </a:r>
            <a:r>
              <a:rPr lang="en-US" sz="3600" dirty="0" err="1" smtClean="0"/>
              <a:t>ভাটা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612" y="1760513"/>
            <a:ext cx="5111921" cy="390876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8" name="TextBox 7"/>
          <p:cNvSpPr txBox="1"/>
          <p:nvPr/>
        </p:nvSpPr>
        <p:spPr>
          <a:xfrm>
            <a:off x="7610621" y="5669280"/>
            <a:ext cx="24160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ভূমিকম্প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250</Words>
  <Application>Microsoft Office PowerPoint</Application>
  <PresentationFormat>Widescreen</PresentationFormat>
  <Paragraphs>71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Office Theme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</vt:lpstr>
      <vt:lpstr>PowerPoint Presentation</vt:lpstr>
      <vt:lpstr>জোড়ায় কাজ</vt:lpstr>
      <vt:lpstr>PowerPoint Presentation</vt:lpstr>
      <vt:lpstr>PowerPoint Presentation</vt:lpstr>
      <vt:lpstr>PowerPoint Presentation</vt:lpstr>
      <vt:lpstr> দলীয় কাজ</vt:lpstr>
      <vt:lpstr>মূল্যায়ন</vt:lpstr>
      <vt:lpstr>বাড়ীর কাজ</vt:lpstr>
      <vt:lpstr>সবাইকে অনেক 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SAFIQ SIR</dc:creator>
  <cp:lastModifiedBy>Perfect</cp:lastModifiedBy>
  <cp:revision>49</cp:revision>
  <dcterms:created xsi:type="dcterms:W3CDTF">2018-10-22T13:20:00Z</dcterms:created>
  <dcterms:modified xsi:type="dcterms:W3CDTF">2020-02-19T15:59:29Z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1033-11.2.0.9085</vt:lpwstr>
  </property>
</Properties>
</file>