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62" r:id="rId9"/>
    <p:sldId id="261" r:id="rId10"/>
    <p:sldId id="269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3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6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37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5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9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8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6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8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5851-8A56-4AF9-8476-BF854E76692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0D97-CDFA-41AC-992D-9FAA67EE5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2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487168" y="1341120"/>
            <a:ext cx="5876544" cy="1048512"/>
          </a:xfrm>
          <a:prstGeom prst="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</a:t>
            </a:r>
            <a:endParaRPr lang="en-GB" sz="4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139" y="2714625"/>
            <a:ext cx="4392602" cy="33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0363" y="2057401"/>
            <a:ext cx="6472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মার্বেল, ঘড়ি, টেবিল,  ইত্যাদি দেখিয়ে শিক্ষার্থীদের </a:t>
            </a:r>
            <a:r>
              <a:rPr lang="en-GB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GB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GB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 দিব</a:t>
            </a:r>
            <a:r>
              <a:rPr lang="en-GB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Quad Arrow Callout 3"/>
          <p:cNvSpPr/>
          <p:nvPr/>
        </p:nvSpPr>
        <p:spPr>
          <a:xfrm>
            <a:off x="3143250" y="2303116"/>
            <a:ext cx="485775" cy="585788"/>
          </a:xfrm>
          <a:prstGeom prst="quadArrow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Quad Arrow Callout 4"/>
          <p:cNvSpPr/>
          <p:nvPr/>
        </p:nvSpPr>
        <p:spPr>
          <a:xfrm>
            <a:off x="8643937" y="2303116"/>
            <a:ext cx="485775" cy="585788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6319" y="118823"/>
            <a:ext cx="337185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দলীয় কাজ 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0119" y="2014400"/>
            <a:ext cx="188595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লাল দল </a:t>
            </a:r>
            <a:endParaRPr lang="en-GB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3" y="2666999"/>
            <a:ext cx="3000375" cy="2466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2888" y="5443538"/>
            <a:ext cx="3700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ছবিতে  গোল</a:t>
            </a:r>
            <a:r>
              <a:rPr lang="en-GB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আকৃতি, তিনকোনা আকৃতি , চারকোনা আকৃতি কতগুলো আছে খুঁজে বের কর? </a:t>
            </a:r>
            <a:endParaRPr lang="en-GB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26" y="2014400"/>
            <a:ext cx="1585018" cy="52322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 </a:t>
            </a:r>
            <a:endParaRPr lang="en-GB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71950" y="3827290"/>
            <a:ext cx="1757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 আকৃতি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9606" y="2720789"/>
            <a:ext cx="2586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 টেনে মিল কর </a:t>
            </a:r>
            <a:endParaRPr lang="en-GB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3014" y="4710778"/>
            <a:ext cx="2314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তিনকোনা আকৃতি</a:t>
            </a:r>
            <a:endParaRPr lang="en-GB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1950" y="5727081"/>
            <a:ext cx="2339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চারকোনা আকৃতি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19" y="4454274"/>
            <a:ext cx="728663" cy="727044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>
            <a:off x="7768381" y="5226396"/>
            <a:ext cx="932256" cy="7500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9743631" y="2248644"/>
            <a:ext cx="1553764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হলুদ দল </a:t>
            </a:r>
            <a:endParaRPr lang="en-GB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10951" y="3827290"/>
            <a:ext cx="30191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 আকৃতি, তিনকোনা আকৃতি, চারকোনা আকৃতির একটি করে ছবি  আঁক। </a:t>
            </a:r>
            <a:endParaRPr lang="en-GB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2" t="15220" r="25659" b="28927"/>
          <a:stretch/>
        </p:blipFill>
        <p:spPr>
          <a:xfrm>
            <a:off x="7768381" y="3628970"/>
            <a:ext cx="728664" cy="802765"/>
          </a:xfrm>
          <a:prstGeom prst="rect">
            <a:avLst/>
          </a:prstGeom>
        </p:spPr>
      </p:pic>
      <p:sp>
        <p:nvSpPr>
          <p:cNvPr id="9" name="Can 8"/>
          <p:cNvSpPr/>
          <p:nvPr/>
        </p:nvSpPr>
        <p:spPr>
          <a:xfrm>
            <a:off x="8009484" y="6043702"/>
            <a:ext cx="546498" cy="60016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29312" y="4207479"/>
            <a:ext cx="1839069" cy="4029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24665" y="5009332"/>
            <a:ext cx="1615153" cy="4664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224665" y="4207479"/>
            <a:ext cx="1543716" cy="17689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98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4" grpId="0"/>
      <p:bldP spid="15" grpId="0" animBg="1"/>
      <p:bldP spid="16" grpId="0"/>
      <p:bldP spid="17" grpId="0"/>
      <p:bldP spid="18" grpId="0"/>
      <p:bldP spid="3" grpId="0"/>
      <p:bldP spid="8" grpId="0" animBg="1"/>
      <p:bldP spid="28" grpId="0" animBg="1"/>
      <p:bldP spid="10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638" y="600075"/>
            <a:ext cx="374332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মূল্যায়ন </a:t>
            </a:r>
            <a:endParaRPr lang="en-GB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3325" y="2271713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7670" y="2243138"/>
            <a:ext cx="5529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GB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শ্রেণীকক্ষের ঘড়ি,ব্লাকবোর্ড ,দেখিয়ে প্রশ্ন করবো কোনটা কেমন আকৃতির</a:t>
            </a:r>
            <a:r>
              <a:rPr lang="en-GB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509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9050" y="214313"/>
            <a:ext cx="3300413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GB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735806" y="2361336"/>
            <a:ext cx="1857375" cy="166773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3593305" y="2004715"/>
            <a:ext cx="2657475" cy="1557337"/>
          </a:xfrm>
          <a:prstGeom prst="triangle">
            <a:avLst>
              <a:gd name="adj" fmla="val 467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64493" y="4429125"/>
            <a:ext cx="3257550" cy="2014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57950" y="4029075"/>
            <a:ext cx="5329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 গুলো ব্যবহার করে একটি ছবি এঁকে আনবে ৷</a:t>
            </a:r>
            <a:endParaRPr lang="en-GB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5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3557588" y="771526"/>
            <a:ext cx="5014912" cy="1514475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endParaRPr lang="en-GB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8" y="2857501"/>
            <a:ext cx="4043362" cy="2857500"/>
          </a:xfrm>
          <a:prstGeom prst="rect">
            <a:avLst/>
          </a:prstGeom>
          <a:ln w="28575">
            <a:solidFill>
              <a:schemeClr val="tx1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38561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6768" y="352933"/>
            <a:ext cx="5303520" cy="9150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828544" y="1524000"/>
            <a:ext cx="5839968" cy="254812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আরিফা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GB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বলদীবাথান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মিঠাপুকুর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GB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GB" sz="3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1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455" y="262635"/>
            <a:ext cx="5653185" cy="1066101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GB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640585" y="1571624"/>
            <a:ext cx="8174927" cy="404336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প্রথম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 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জ্যামিতিক আকৃতি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 পাঠঃ গোল,তিনকোনা , চারকোনা আকৃতি । 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 ১৫- ০২-২০২০ । </a:t>
            </a:r>
            <a:endParaRPr lang="en-GB" sz="3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3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914400"/>
            <a:ext cx="5014912" cy="707886"/>
          </a:xfrm>
          <a:prstGeom prst="rect">
            <a:avLst/>
          </a:prstGeom>
          <a:noFill/>
          <a:ln w="762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শিখনফল </a:t>
            </a:r>
            <a:endParaRPr lang="en-GB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8881" y="2760791"/>
            <a:ext cx="7643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en-GB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GB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গোল, তিনকোনা,চারকোনা বস্তু চিনে	বলতে পারবে।  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03"/>
          <a:stretch/>
        </p:blipFill>
        <p:spPr>
          <a:xfrm>
            <a:off x="2714624" y="3259931"/>
            <a:ext cx="3357563" cy="2069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67"/>
          <a:stretch/>
        </p:blipFill>
        <p:spPr>
          <a:xfrm>
            <a:off x="4980780" y="185738"/>
            <a:ext cx="3143249" cy="19573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79"/>
          <a:stretch/>
        </p:blipFill>
        <p:spPr>
          <a:xfrm>
            <a:off x="300038" y="185738"/>
            <a:ext cx="3343275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5900" y="2454741"/>
            <a:ext cx="971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5025" y="1839188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তিনকোনা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13" y="5006072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চারকোনা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771525"/>
            <a:ext cx="3143250" cy="83099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আজকের পাঠ </a:t>
            </a:r>
            <a:endParaRPr lang="en-GB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99" y="2351038"/>
            <a:ext cx="600075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গোল, তিনকোনা , চারকোনা আকৃতি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4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11" y="219424"/>
            <a:ext cx="1884962" cy="17522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6" y="3862544"/>
            <a:ext cx="1657350" cy="1655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6" y="600522"/>
            <a:ext cx="2463813" cy="1885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" y="2199447"/>
            <a:ext cx="1947590" cy="1766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27464" r="36441" b="5634"/>
          <a:stretch/>
        </p:blipFill>
        <p:spPr>
          <a:xfrm>
            <a:off x="2768391" y="219424"/>
            <a:ext cx="1596183" cy="15012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6"/>
          <a:stretch/>
        </p:blipFill>
        <p:spPr>
          <a:xfrm>
            <a:off x="6978664" y="3966413"/>
            <a:ext cx="1752290" cy="1471612"/>
          </a:xfrm>
          <a:prstGeom prst="rect">
            <a:avLst/>
          </a:prstGeom>
        </p:spPr>
      </p:pic>
      <p:sp>
        <p:nvSpPr>
          <p:cNvPr id="9" name="Flowchart: Terminator 8"/>
          <p:cNvSpPr/>
          <p:nvPr/>
        </p:nvSpPr>
        <p:spPr>
          <a:xfrm>
            <a:off x="186211" y="4481590"/>
            <a:ext cx="2347167" cy="714375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 আকৃতি</a:t>
            </a:r>
            <a:endParaRPr lang="en-GB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15488" y="1371822"/>
            <a:ext cx="200025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তিনকোনা আকৃতি</a:t>
            </a:r>
            <a:endParaRPr lang="en-GB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9301" y="6072188"/>
            <a:ext cx="249316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চারকোনা আকৃতি</a:t>
            </a:r>
            <a:endParaRPr lang="en-GB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9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4650" y="514350"/>
            <a:ext cx="542925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	সংযোগ	৮৮	পৃষ্টা</a:t>
            </a:r>
            <a:endParaRPr lang="en-GB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8" y="2422083"/>
            <a:ext cx="3286125" cy="38427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1" y="2300990"/>
            <a:ext cx="3062288" cy="38427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900" y="2300989"/>
            <a:ext cx="3543300" cy="384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00025" y="185740"/>
            <a:ext cx="1657350" cy="15680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/>
          <p:cNvSpPr/>
          <p:nvPr/>
        </p:nvSpPr>
        <p:spPr>
          <a:xfrm>
            <a:off x="2393159" y="203597"/>
            <a:ext cx="1614488" cy="156448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/>
          <p:cNvSpPr/>
          <p:nvPr/>
        </p:nvSpPr>
        <p:spPr>
          <a:xfrm>
            <a:off x="4336259" y="200026"/>
            <a:ext cx="1564479" cy="1514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7086600" y="773311"/>
            <a:ext cx="1493044" cy="757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14289" y="2085975"/>
            <a:ext cx="2157413" cy="154305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6200000">
            <a:off x="2393159" y="2085975"/>
            <a:ext cx="2250279" cy="154305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4864895" y="2150269"/>
            <a:ext cx="2071685" cy="147875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7086600" y="2628900"/>
            <a:ext cx="1614488" cy="81438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201158" y="2673846"/>
            <a:ext cx="1914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22225">
                  <a:noFill/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তিনকোনা  </a:t>
            </a:r>
            <a:endParaRPr lang="en-GB" sz="4400" b="1" dirty="0">
              <a:ln w="22225">
                <a:noFill/>
                <a:prstDash val="solid"/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86888" y="868146"/>
            <a:ext cx="1100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22225">
                  <a:noFill/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</a:t>
            </a:r>
            <a:endParaRPr lang="en-GB" sz="4800" b="1" dirty="0">
              <a:ln w="22225">
                <a:noFill/>
                <a:prstDash val="solid"/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0025" y="4221956"/>
            <a:ext cx="2486025" cy="14144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93259" y="4221956"/>
            <a:ext cx="2286000" cy="14144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86468" y="4221956"/>
            <a:ext cx="2378869" cy="14073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8551077" y="4221956"/>
            <a:ext cx="1300162" cy="9358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0036979" y="4310238"/>
            <a:ext cx="1750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চারকোনা </a:t>
            </a:r>
            <a:endParaRPr lang="en-GB" sz="40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172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শিক্ষক পরিচিতি </vt:lpstr>
      <vt:lpstr>পাঠ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PTI-RANGPUR</dc:creator>
  <cp:lastModifiedBy>PTI-RANGPUR</cp:lastModifiedBy>
  <cp:revision>63</cp:revision>
  <dcterms:created xsi:type="dcterms:W3CDTF">2020-02-14T10:58:21Z</dcterms:created>
  <dcterms:modified xsi:type="dcterms:W3CDTF">2020-02-17T09:22:55Z</dcterms:modified>
</cp:coreProperties>
</file>