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9" r:id="rId6"/>
    <p:sldId id="264" r:id="rId7"/>
    <p:sldId id="272" r:id="rId8"/>
    <p:sldId id="265" r:id="rId9"/>
    <p:sldId id="263" r:id="rId10"/>
    <p:sldId id="266" r:id="rId11"/>
    <p:sldId id="270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85F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5141" autoAdjust="0"/>
  </p:normalViewPr>
  <p:slideViewPr>
    <p:cSldViewPr snapToGrid="0">
      <p:cViewPr>
        <p:scale>
          <a:sx n="66" d="100"/>
          <a:sy n="66" d="100"/>
        </p:scale>
        <p:origin x="15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E7364-E15E-48BE-9652-094B1E560B5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44D49-3C9A-4B25-ABB4-6C4930658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0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44D49-3C9A-4B25-ABB4-6C4930658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9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7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0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5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4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2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0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B395-9A61-45B3-8256-7CB3E840C62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81FC-3E21-4A52-8DCF-B6752729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13" Type="http://schemas.openxmlformats.org/officeDocument/2006/relationships/image" Target="../media/image19.tmp"/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12" Type="http://schemas.openxmlformats.org/officeDocument/2006/relationships/image" Target="../media/image18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11" Type="http://schemas.openxmlformats.org/officeDocument/2006/relationships/image" Target="../media/image17.tmp"/><Relationship Id="rId5" Type="http://schemas.openxmlformats.org/officeDocument/2006/relationships/image" Target="../media/image11.tmp"/><Relationship Id="rId10" Type="http://schemas.openxmlformats.org/officeDocument/2006/relationships/image" Target="../media/image16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Relationship Id="rId14" Type="http://schemas.openxmlformats.org/officeDocument/2006/relationships/image" Target="../media/image2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67"/>
          <a:stretch/>
        </p:blipFill>
        <p:spPr>
          <a:xfrm>
            <a:off x="1282389" y="1433410"/>
            <a:ext cx="6303743" cy="48593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2390" y="0"/>
            <a:ext cx="6303743" cy="1323439"/>
          </a:xfrm>
          <a:prstGeom prst="rect">
            <a:avLst/>
          </a:prstGeom>
          <a:solidFill>
            <a:srgbClr val="85F385"/>
          </a:solidFill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 Ban"/>
              </a:rPr>
              <a:t>  </a:t>
            </a:r>
            <a:r>
              <a:rPr lang="en-US" sz="8000" dirty="0" smtClean="0">
                <a:latin typeface="Nikosh Ban"/>
              </a:rPr>
              <a:t> 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41786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4869" y="345688"/>
            <a:ext cx="2446986" cy="71367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dirty="0" smtClean="0"/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21" y="3376605"/>
            <a:ext cx="238158" cy="104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1474386"/>
            <a:ext cx="6079213" cy="3329434"/>
          </a:xfrm>
          <a:prstGeom prst="rect">
            <a:avLst/>
          </a:prstGeom>
        </p:spPr>
      </p:pic>
      <p:sp>
        <p:nvSpPr>
          <p:cNvPr id="8" name="Bent Arrow 7"/>
          <p:cNvSpPr/>
          <p:nvPr/>
        </p:nvSpPr>
        <p:spPr>
          <a:xfrm>
            <a:off x="447209" y="1648497"/>
            <a:ext cx="1262129" cy="283569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79324"/>
              </p:ext>
            </p:extLst>
          </p:nvPr>
        </p:nvGraphicFramePr>
        <p:xfrm>
          <a:off x="2421228" y="89209"/>
          <a:ext cx="2846231" cy="72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231"/>
              </a:tblGrid>
              <a:tr h="722160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মুল্যায়ন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72" y="1648497"/>
            <a:ext cx="6742134" cy="2443994"/>
          </a:xfrm>
          <a:prstGeom prst="rect">
            <a:avLst/>
          </a:prstGeom>
        </p:spPr>
      </p:pic>
      <p:sp>
        <p:nvSpPr>
          <p:cNvPr id="5" name="Chevron 4"/>
          <p:cNvSpPr/>
          <p:nvPr/>
        </p:nvSpPr>
        <p:spPr>
          <a:xfrm>
            <a:off x="695459" y="1648497"/>
            <a:ext cx="727611" cy="4378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95460" y="2382593"/>
            <a:ext cx="727610" cy="4765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95460" y="3116686"/>
            <a:ext cx="727612" cy="5151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95456" y="3760630"/>
            <a:ext cx="727614" cy="46064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4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5551" y="2079308"/>
            <a:ext cx="7359805" cy="450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দোকানে ৫৯টাকার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 কিন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ওকয়টি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925550" y="-1"/>
            <a:ext cx="7359805" cy="204067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1237784" y="-11152"/>
            <a:ext cx="6456555" cy="6066263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3005253" y="2620537"/>
            <a:ext cx="2921618" cy="2308302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0.06892 7.40741E-7 0.125 0.05602 0.125 0.125 C 0.125 0.19398 0.06892 0.25 1.94444E-6 0.25 C -0.06893 0.25 -0.125 0.19398 -0.125 0.125 C -0.125 0.05602 -0.06893 7.40741E-7 1.94444E-6 7.40741E-7 Z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6091" y="293077"/>
            <a:ext cx="624840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শিক্ষক 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85166"/>
              </p:ext>
            </p:extLst>
          </p:nvPr>
        </p:nvGraphicFramePr>
        <p:xfrm>
          <a:off x="375137" y="2616201"/>
          <a:ext cx="3692771" cy="387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71"/>
              </a:tblGrid>
              <a:tr h="3878384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নামঃজেস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 সুলতানা </a:t>
                      </a:r>
                    </a:p>
                    <a:p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পদবিঃসহকারি শিক্ষক </a:t>
                      </a:r>
                    </a:p>
                    <a:p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বিদ্যালয়ঃধণতলা সরকারি প্রাথমিক বিদ্যালয়, বোচাগঞ্জ্‌,দিনাজপুর।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22640"/>
              </p:ext>
            </p:extLst>
          </p:nvPr>
        </p:nvGraphicFramePr>
        <p:xfrm>
          <a:off x="5076092" y="2581029"/>
          <a:ext cx="3610709" cy="377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09"/>
              </a:tblGrid>
              <a:tr h="3772879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শ্রেণিঃ</a:t>
                      </a:r>
                      <a:r>
                        <a:rPr lang="bn-IN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তৃতীয়</a:t>
                      </a:r>
                    </a:p>
                    <a:p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বিষয়ঃপ্রাথমিক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গণিত</a:t>
                      </a:r>
                    </a:p>
                    <a:p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পাঠঃবাংলাদেশি মুদ্রা ও নোট।</a:t>
                      </a:r>
                      <a:endParaRPr lang="en-US" sz="4000" baseline="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সময়ঃ৪০মিনিট</a:t>
                      </a:r>
                    </a:p>
                    <a:p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তারিখঃ১৫/০২/২০২০</a:t>
                      </a:r>
                      <a:endParaRPr lang="bn-IN" sz="1800" baseline="0" dirty="0"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1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2852" y="574431"/>
            <a:ext cx="204913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71463"/>
            <a:ext cx="8912645" cy="2141221"/>
          </a:xfrm>
        </p:spPr>
        <p:txBody>
          <a:bodyPr>
            <a:no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১৫.১.১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ওনোট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১৫.২.১  টাকা পয়সার যোগ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য়োগ করতে পারবে।</a:t>
            </a:r>
            <a:b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569"/>
            <a:ext cx="2857499" cy="17893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15" y="3059049"/>
            <a:ext cx="2857500" cy="1724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184" y="4881677"/>
            <a:ext cx="2835519" cy="2009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09" y="941966"/>
            <a:ext cx="2857500" cy="178933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85" y="3070710"/>
            <a:ext cx="1267002" cy="127120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87" y="3091863"/>
            <a:ext cx="1333686" cy="1228896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01079"/>
              </p:ext>
            </p:extLst>
          </p:nvPr>
        </p:nvGraphicFramePr>
        <p:xfrm>
          <a:off x="1929161" y="122663"/>
          <a:ext cx="5274527" cy="7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4527"/>
              </a:tblGrid>
              <a:tr h="784702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বাংলাদেশি  </a:t>
                      </a:r>
                      <a:r>
                        <a:rPr lang="bn-IN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নোট  ও  মুদ্রা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4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06605"/>
              </p:ext>
            </p:extLst>
          </p:nvPr>
        </p:nvGraphicFramePr>
        <p:xfrm>
          <a:off x="484742" y="286438"/>
          <a:ext cx="8295701" cy="164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5701"/>
              </a:tblGrid>
              <a:tr h="1645393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নোট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মুদ্রা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শিক্ষাথীদের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খাই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সনাক্ত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করতে বলি।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555716" y="284182"/>
            <a:ext cx="1012403" cy="8009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343263"/>
            <a:ext cx="9526" cy="1714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63515" y="36549"/>
            <a:ext cx="553062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পয়সা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514" y="5191765"/>
            <a:ext cx="553062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১০০ পয়সা সমান ১ টাকা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" y="1284024"/>
            <a:ext cx="1708382" cy="138709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000" y="1415558"/>
            <a:ext cx="1729419" cy="128673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38" y="1329442"/>
            <a:ext cx="1908009" cy="1296261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84" y="3424237"/>
            <a:ext cx="1539725" cy="855360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5" y="3145071"/>
            <a:ext cx="1424485" cy="1196416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72" y="1682892"/>
            <a:ext cx="925122" cy="802887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460" y="3146620"/>
            <a:ext cx="966862" cy="131217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028" y="3126814"/>
            <a:ext cx="1518228" cy="1292165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115" y="1567683"/>
            <a:ext cx="1245116" cy="982489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830" y="3291197"/>
            <a:ext cx="2569942" cy="803107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72" y="3145071"/>
            <a:ext cx="789709" cy="139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0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1" y="3657601"/>
            <a:ext cx="6679042" cy="20219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1" y="93504"/>
            <a:ext cx="3060077" cy="25853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10" y="2957446"/>
            <a:ext cx="28579" cy="94310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302" y="0"/>
            <a:ext cx="4568145" cy="253713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15508"/>
              </p:ext>
            </p:extLst>
          </p:nvPr>
        </p:nvGraphicFramePr>
        <p:xfrm>
          <a:off x="275551" y="2772026"/>
          <a:ext cx="7451773" cy="76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1773"/>
              </a:tblGrid>
              <a:tr h="769664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দুটি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পাঁচশত টাকার নোট সমান এক হাজারটাকা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89737"/>
              </p:ext>
            </p:extLst>
          </p:nvPr>
        </p:nvGraphicFramePr>
        <p:xfrm>
          <a:off x="275550" y="5901529"/>
          <a:ext cx="6820709" cy="95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0709"/>
              </a:tblGrid>
              <a:tr h="956471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দশটি</a:t>
                      </a:r>
                      <a:r>
                        <a:rPr lang="bn-IN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দশ টাকার নোট সমান একশত টাকা</a:t>
                      </a:r>
                      <a:r>
                        <a:rPr lang="bn-IN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09951" y="-1"/>
            <a:ext cx="3222703" cy="2129883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0" y="2475571"/>
            <a:ext cx="2842322" cy="1572322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61913"/>
              </p:ext>
            </p:extLst>
          </p:nvPr>
        </p:nvGraphicFramePr>
        <p:xfrm>
          <a:off x="3546089" y="4482789"/>
          <a:ext cx="4192858" cy="183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858"/>
              </a:tblGrid>
              <a:tr h="18399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ight Arrow Callout 11"/>
          <p:cNvSpPr/>
          <p:nvPr/>
        </p:nvSpPr>
        <p:spPr>
          <a:xfrm>
            <a:off x="0" y="5040351"/>
            <a:ext cx="2842322" cy="1555595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পয়সা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322" y="2371753"/>
            <a:ext cx="5593340" cy="167614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57" y="4816699"/>
            <a:ext cx="4768703" cy="189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268" y="1205686"/>
            <a:ext cx="4258269" cy="521090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0" y="1243791"/>
            <a:ext cx="3991532" cy="51727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289" y="245134"/>
            <a:ext cx="865595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পুস্তকের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৭৪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  পাতা বের 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0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128</Words>
  <Application>Microsoft Office PowerPoint</Application>
  <PresentationFormat>On-screen Show (4:3)</PresentationFormat>
  <Paragraphs>28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 Ban</vt:lpstr>
      <vt:lpstr>NikoshBAN</vt:lpstr>
      <vt:lpstr>Vrinda</vt:lpstr>
      <vt:lpstr>Office Theme</vt:lpstr>
      <vt:lpstr>PowerPoint Presentation</vt:lpstr>
      <vt:lpstr>PowerPoint Presentation</vt:lpstr>
      <vt:lpstr>১৫.১.১  দেশে প্রচলিত সকল মুদ্রা ওনোট সনাক্ত করতে পারবে ।  ১৫.২.১  টাকা পয়সার যোগ ও বিয়োগ করতে পারবে।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একক কাজ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sana   I am a girl   </dc:title>
  <dc:creator>DPE</dc:creator>
  <cp:lastModifiedBy>DPE</cp:lastModifiedBy>
  <cp:revision>128</cp:revision>
  <dcterms:created xsi:type="dcterms:W3CDTF">2020-02-12T17:04:06Z</dcterms:created>
  <dcterms:modified xsi:type="dcterms:W3CDTF">2020-02-18T13:56:54Z</dcterms:modified>
</cp:coreProperties>
</file>