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72" r:id="rId3"/>
    <p:sldId id="268" r:id="rId4"/>
    <p:sldId id="256" r:id="rId5"/>
    <p:sldId id="257" r:id="rId6"/>
    <p:sldId id="279" r:id="rId7"/>
    <p:sldId id="258" r:id="rId8"/>
    <p:sldId id="277" r:id="rId9"/>
    <p:sldId id="261" r:id="rId10"/>
    <p:sldId id="259" r:id="rId11"/>
    <p:sldId id="262" r:id="rId12"/>
    <p:sldId id="263" r:id="rId13"/>
    <p:sldId id="280" r:id="rId14"/>
    <p:sldId id="271" r:id="rId15"/>
    <p:sldId id="278" r:id="rId16"/>
    <p:sldId id="270" r:id="rId17"/>
    <p:sldId id="264" r:id="rId18"/>
    <p:sldId id="265" r:id="rId19"/>
    <p:sldId id="273" r:id="rId20"/>
    <p:sldId id="266" r:id="rId21"/>
    <p:sldId id="267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29D3B-F443-4D9E-9738-50CE69F4E25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F8ECC1-41CD-4462-A648-FDB89706F3DC}">
      <dgm:prSet phldrT="[Text]"/>
      <dgm:spPr/>
      <dgm:t>
        <a:bodyPr/>
        <a:lstStyle/>
        <a:p>
          <a:r>
            <a:rPr lang="en-US" dirty="0" err="1"/>
            <a:t>শনিবার</a:t>
          </a:r>
          <a:endParaRPr lang="en-US" dirty="0"/>
        </a:p>
      </dgm:t>
    </dgm:pt>
    <dgm:pt modelId="{1D302260-5D5C-45B5-BB40-6BC4E2398F88}" type="parTrans" cxnId="{27CF6E8A-13C0-4CBF-9125-8AB5DD9CE0F1}">
      <dgm:prSet/>
      <dgm:spPr/>
      <dgm:t>
        <a:bodyPr/>
        <a:lstStyle/>
        <a:p>
          <a:endParaRPr lang="en-US"/>
        </a:p>
      </dgm:t>
    </dgm:pt>
    <dgm:pt modelId="{E62B8BD8-35B4-4101-9121-925C57E730CC}" type="sibTrans" cxnId="{27CF6E8A-13C0-4CBF-9125-8AB5DD9CE0F1}">
      <dgm:prSet/>
      <dgm:spPr/>
      <dgm:t>
        <a:bodyPr/>
        <a:lstStyle/>
        <a:p>
          <a:endParaRPr lang="en-US"/>
        </a:p>
      </dgm:t>
    </dgm:pt>
    <dgm:pt modelId="{E7272020-3FD3-42BA-BF25-E3B81DE797A3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রবিবার</a:t>
          </a:r>
          <a:endParaRPr lang="en-US" dirty="0"/>
        </a:p>
      </dgm:t>
    </dgm:pt>
    <dgm:pt modelId="{F361D40C-CD58-47A9-B924-04500B437EE1}" type="parTrans" cxnId="{2051905A-69E0-4E86-96A5-426299D6F54E}">
      <dgm:prSet/>
      <dgm:spPr/>
      <dgm:t>
        <a:bodyPr/>
        <a:lstStyle/>
        <a:p>
          <a:endParaRPr lang="en-US"/>
        </a:p>
      </dgm:t>
    </dgm:pt>
    <dgm:pt modelId="{8FB8A976-7370-42A9-BB78-CA3B6B57AE8E}" type="sibTrans" cxnId="{2051905A-69E0-4E86-96A5-426299D6F54E}">
      <dgm:prSet/>
      <dgm:spPr/>
      <dgm:t>
        <a:bodyPr/>
        <a:lstStyle/>
        <a:p>
          <a:endParaRPr lang="en-US"/>
        </a:p>
      </dgm:t>
    </dgm:pt>
    <dgm:pt modelId="{0D0F1418-2F17-484A-9278-5D9475F7EB39}">
      <dgm:prSet phldrT="[Text]"/>
      <dgm:spPr/>
      <dgm:t>
        <a:bodyPr/>
        <a:lstStyle/>
        <a:p>
          <a:r>
            <a:rPr lang="en-US" dirty="0" err="1"/>
            <a:t>সোমবার</a:t>
          </a:r>
          <a:endParaRPr lang="en-US" dirty="0"/>
        </a:p>
      </dgm:t>
    </dgm:pt>
    <dgm:pt modelId="{E2A935A5-9300-4A88-B9E8-9896F689389B}" type="parTrans" cxnId="{54496C65-89E6-4194-90F4-C818A210BFE5}">
      <dgm:prSet/>
      <dgm:spPr/>
      <dgm:t>
        <a:bodyPr/>
        <a:lstStyle/>
        <a:p>
          <a:endParaRPr lang="en-US"/>
        </a:p>
      </dgm:t>
    </dgm:pt>
    <dgm:pt modelId="{034069E1-A085-4B95-9A99-A508E3091AA5}" type="sibTrans" cxnId="{54496C65-89E6-4194-90F4-C818A210BFE5}">
      <dgm:prSet/>
      <dgm:spPr/>
      <dgm:t>
        <a:bodyPr/>
        <a:lstStyle/>
        <a:p>
          <a:endParaRPr lang="en-US"/>
        </a:p>
      </dgm:t>
    </dgm:pt>
    <dgm:pt modelId="{44F310F4-4D48-4248-8E08-413BC91723DF}">
      <dgm:prSet phldrT="[Text]"/>
      <dgm:spPr/>
      <dgm:t>
        <a:bodyPr/>
        <a:lstStyle/>
        <a:p>
          <a:r>
            <a:rPr lang="en-US" dirty="0"/>
            <a:t>ম</a:t>
          </a:r>
          <a:r>
            <a:rPr lang="bn-IN" dirty="0"/>
            <a:t>ঙ্গলবার </a:t>
          </a:r>
          <a:endParaRPr lang="en-US" dirty="0"/>
        </a:p>
      </dgm:t>
    </dgm:pt>
    <dgm:pt modelId="{3E54A424-F4DC-4BA2-8935-8249B71F52C7}" type="parTrans" cxnId="{10E9E013-919E-46A8-8D10-516E52488B12}">
      <dgm:prSet/>
      <dgm:spPr/>
      <dgm:t>
        <a:bodyPr/>
        <a:lstStyle/>
        <a:p>
          <a:endParaRPr lang="en-US"/>
        </a:p>
      </dgm:t>
    </dgm:pt>
    <dgm:pt modelId="{7EA815D0-34D1-47E6-9F6C-8012D694D8B1}" type="sibTrans" cxnId="{10E9E013-919E-46A8-8D10-516E52488B12}">
      <dgm:prSet/>
      <dgm:spPr/>
      <dgm:t>
        <a:bodyPr/>
        <a:lstStyle/>
        <a:p>
          <a:endParaRPr lang="en-US"/>
        </a:p>
      </dgm:t>
    </dgm:pt>
    <dgm:pt modelId="{4C3F5ECA-7790-448C-9C7F-2EF02607EC8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CFD9F7-FA75-4A8A-8606-A74DBDCA31FF}" type="sibTrans" cxnId="{72F65BE8-0007-4B75-9AB3-A01C02215214}">
      <dgm:prSet/>
      <dgm:spPr/>
      <dgm:t>
        <a:bodyPr/>
        <a:lstStyle/>
        <a:p>
          <a:endParaRPr lang="en-US"/>
        </a:p>
      </dgm:t>
    </dgm:pt>
    <dgm:pt modelId="{F1996A71-AAB6-486B-AF1F-52248E04082A}" type="parTrans" cxnId="{72F65BE8-0007-4B75-9AB3-A01C02215214}">
      <dgm:prSet/>
      <dgm:spPr/>
      <dgm:t>
        <a:bodyPr/>
        <a:lstStyle/>
        <a:p>
          <a:endParaRPr lang="en-US"/>
        </a:p>
      </dgm:t>
    </dgm:pt>
    <dgm:pt modelId="{7E8A54DD-8501-411B-BE00-D44C13B639B1}">
      <dgm:prSet/>
      <dgm:spPr/>
      <dgm:t>
        <a:bodyPr/>
        <a:lstStyle/>
        <a:p>
          <a:r>
            <a:rPr lang="bn-IN" dirty="0"/>
            <a:t>বৃহস্পতিবার</a:t>
          </a:r>
          <a:endParaRPr lang="en-US" dirty="0"/>
        </a:p>
      </dgm:t>
    </dgm:pt>
    <dgm:pt modelId="{155FB581-E2DD-45C7-B918-F60BBC573DFF}" type="parTrans" cxnId="{AAA9E04D-5247-49C9-A5C4-A70AD9EC8315}">
      <dgm:prSet/>
      <dgm:spPr/>
      <dgm:t>
        <a:bodyPr/>
        <a:lstStyle/>
        <a:p>
          <a:endParaRPr lang="en-US"/>
        </a:p>
      </dgm:t>
    </dgm:pt>
    <dgm:pt modelId="{1CD6941D-8076-46C8-B66B-77D9D4EEC6E1}" type="sibTrans" cxnId="{AAA9E04D-5247-49C9-A5C4-A70AD9EC8315}">
      <dgm:prSet/>
      <dgm:spPr/>
      <dgm:t>
        <a:bodyPr/>
        <a:lstStyle/>
        <a:p>
          <a:endParaRPr lang="en-US"/>
        </a:p>
      </dgm:t>
    </dgm:pt>
    <dgm:pt modelId="{BC1F87C0-94FC-4EFE-895D-EC37431A611D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বুধবার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6FBD83-5BD3-4FC9-B8A2-F023DEE510FB}" type="parTrans" cxnId="{8BA0D1B1-BA97-482A-9176-393DA122925C}">
      <dgm:prSet/>
      <dgm:spPr/>
      <dgm:t>
        <a:bodyPr/>
        <a:lstStyle/>
        <a:p>
          <a:endParaRPr lang="en-US"/>
        </a:p>
      </dgm:t>
    </dgm:pt>
    <dgm:pt modelId="{E3017E65-F16B-4122-9B9F-E9B014ABE6A5}" type="sibTrans" cxnId="{8BA0D1B1-BA97-482A-9176-393DA122925C}">
      <dgm:prSet/>
      <dgm:spPr/>
      <dgm:t>
        <a:bodyPr/>
        <a:lstStyle/>
        <a:p>
          <a:endParaRPr lang="en-US"/>
        </a:p>
      </dgm:t>
    </dgm:pt>
    <dgm:pt modelId="{A21B49A9-2D2C-4624-BEE5-E4E456F9D88D}">
      <dgm:prSet/>
      <dgm:spPr/>
      <dgm:t>
        <a:bodyPr/>
        <a:lstStyle/>
        <a:p>
          <a:r>
            <a:rPr lang="bn-IN" dirty="0"/>
            <a:t>শুক্রবার</a:t>
          </a:r>
          <a:endParaRPr lang="en-US" dirty="0"/>
        </a:p>
      </dgm:t>
    </dgm:pt>
    <dgm:pt modelId="{3DF018CC-D9F2-4E68-91DF-0B3DD92DF218}" type="parTrans" cxnId="{FEA4DF99-D450-4ECB-B17D-D72EB5259A15}">
      <dgm:prSet/>
      <dgm:spPr/>
      <dgm:t>
        <a:bodyPr/>
        <a:lstStyle/>
        <a:p>
          <a:endParaRPr lang="en-US"/>
        </a:p>
      </dgm:t>
    </dgm:pt>
    <dgm:pt modelId="{D0BD7918-B95D-4B99-9516-B0403A1181F0}" type="sibTrans" cxnId="{FEA4DF99-D450-4ECB-B17D-D72EB5259A15}">
      <dgm:prSet/>
      <dgm:spPr/>
      <dgm:t>
        <a:bodyPr/>
        <a:lstStyle/>
        <a:p>
          <a:endParaRPr lang="en-US"/>
        </a:p>
      </dgm:t>
    </dgm:pt>
    <dgm:pt modelId="{9211C0CF-3454-4998-BCA8-1F943CDF7CDF}" type="pres">
      <dgm:prSet presAssocID="{A0329D3B-F443-4D9E-9738-50CE69F4E25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960E8-BE14-430F-BFD8-1FEC338C15CD}" type="pres">
      <dgm:prSet presAssocID="{4C3F5ECA-7790-448C-9C7F-2EF02607EC8F}" presName="centerShape" presStyleLbl="node0" presStyleIdx="0" presStyleCnt="1" custLinFactNeighborX="2495" custLinFactNeighborY="-8554"/>
      <dgm:spPr/>
    </dgm:pt>
    <dgm:pt modelId="{BC497751-E80A-40DF-B90D-ACF52D0AEBD4}" type="pres">
      <dgm:prSet presAssocID="{1D302260-5D5C-45B5-BB40-6BC4E2398F88}" presName="Name9" presStyleLbl="parChTrans1D2" presStyleIdx="0" presStyleCnt="7"/>
      <dgm:spPr/>
    </dgm:pt>
    <dgm:pt modelId="{32326609-291A-43AC-BC52-E2BDD8F61137}" type="pres">
      <dgm:prSet presAssocID="{1D302260-5D5C-45B5-BB40-6BC4E2398F88}" presName="connTx" presStyleLbl="parChTrans1D2" presStyleIdx="0" presStyleCnt="7"/>
      <dgm:spPr/>
    </dgm:pt>
    <dgm:pt modelId="{586C1EB9-925F-4967-9B31-3D3B988D0DB5}" type="pres">
      <dgm:prSet presAssocID="{E0F8ECC1-41CD-4462-A648-FDB89706F3DC}" presName="node" presStyleLbl="node1" presStyleIdx="0" presStyleCnt="7">
        <dgm:presLayoutVars>
          <dgm:bulletEnabled val="1"/>
        </dgm:presLayoutVars>
      </dgm:prSet>
      <dgm:spPr/>
    </dgm:pt>
    <dgm:pt modelId="{DFD1291F-1828-4144-A6E5-D631A953CE09}" type="pres">
      <dgm:prSet presAssocID="{F361D40C-CD58-47A9-B924-04500B437EE1}" presName="Name9" presStyleLbl="parChTrans1D2" presStyleIdx="1" presStyleCnt="7"/>
      <dgm:spPr/>
    </dgm:pt>
    <dgm:pt modelId="{4101AA4A-D6A3-4F49-85B1-2F4567B1910E}" type="pres">
      <dgm:prSet presAssocID="{F361D40C-CD58-47A9-B924-04500B437EE1}" presName="connTx" presStyleLbl="parChTrans1D2" presStyleIdx="1" presStyleCnt="7"/>
      <dgm:spPr/>
    </dgm:pt>
    <dgm:pt modelId="{BC46BFBC-1427-4083-81BE-315085B916FB}" type="pres">
      <dgm:prSet presAssocID="{E7272020-3FD3-42BA-BF25-E3B81DE797A3}" presName="node" presStyleLbl="node1" presStyleIdx="1" presStyleCnt="7">
        <dgm:presLayoutVars>
          <dgm:bulletEnabled val="1"/>
        </dgm:presLayoutVars>
      </dgm:prSet>
      <dgm:spPr/>
    </dgm:pt>
    <dgm:pt modelId="{9DA3B93C-238A-4931-867E-521BCAB09CB8}" type="pres">
      <dgm:prSet presAssocID="{E2A935A5-9300-4A88-B9E8-9896F689389B}" presName="Name9" presStyleLbl="parChTrans1D2" presStyleIdx="2" presStyleCnt="7"/>
      <dgm:spPr/>
    </dgm:pt>
    <dgm:pt modelId="{6A5CC612-2543-4052-AC31-FBF9F5665A21}" type="pres">
      <dgm:prSet presAssocID="{E2A935A5-9300-4A88-B9E8-9896F689389B}" presName="connTx" presStyleLbl="parChTrans1D2" presStyleIdx="2" presStyleCnt="7"/>
      <dgm:spPr/>
    </dgm:pt>
    <dgm:pt modelId="{8938FE64-96C5-4E08-8925-74D0DA23F49F}" type="pres">
      <dgm:prSet presAssocID="{0D0F1418-2F17-484A-9278-5D9475F7EB39}" presName="node" presStyleLbl="node1" presStyleIdx="2" presStyleCnt="7">
        <dgm:presLayoutVars>
          <dgm:bulletEnabled val="1"/>
        </dgm:presLayoutVars>
      </dgm:prSet>
      <dgm:spPr/>
    </dgm:pt>
    <dgm:pt modelId="{0A1D8516-DF77-4B3A-BEC4-2CA6AF90D205}" type="pres">
      <dgm:prSet presAssocID="{3E54A424-F4DC-4BA2-8935-8249B71F52C7}" presName="Name9" presStyleLbl="parChTrans1D2" presStyleIdx="3" presStyleCnt="7"/>
      <dgm:spPr/>
    </dgm:pt>
    <dgm:pt modelId="{AABEE01F-290F-4A9A-86CC-529A6AE31D41}" type="pres">
      <dgm:prSet presAssocID="{3E54A424-F4DC-4BA2-8935-8249B71F52C7}" presName="connTx" presStyleLbl="parChTrans1D2" presStyleIdx="3" presStyleCnt="7"/>
      <dgm:spPr/>
    </dgm:pt>
    <dgm:pt modelId="{BF7275D7-B2CA-47C2-8777-4C59479BEA6A}" type="pres">
      <dgm:prSet presAssocID="{44F310F4-4D48-4248-8E08-413BC91723DF}" presName="node" presStyleLbl="node1" presStyleIdx="3" presStyleCnt="7">
        <dgm:presLayoutVars>
          <dgm:bulletEnabled val="1"/>
        </dgm:presLayoutVars>
      </dgm:prSet>
      <dgm:spPr/>
    </dgm:pt>
    <dgm:pt modelId="{49344104-79AF-49EF-BE2B-A15777E679B3}" type="pres">
      <dgm:prSet presAssocID="{6F6FBD83-5BD3-4FC9-B8A2-F023DEE510FB}" presName="Name9" presStyleLbl="parChTrans1D2" presStyleIdx="4" presStyleCnt="7"/>
      <dgm:spPr/>
    </dgm:pt>
    <dgm:pt modelId="{175AF74E-517A-4F70-B865-2D87E59C73A4}" type="pres">
      <dgm:prSet presAssocID="{6F6FBD83-5BD3-4FC9-B8A2-F023DEE510FB}" presName="connTx" presStyleLbl="parChTrans1D2" presStyleIdx="4" presStyleCnt="7"/>
      <dgm:spPr/>
    </dgm:pt>
    <dgm:pt modelId="{E85865BD-C22F-40E1-B42B-60E492AA879C}" type="pres">
      <dgm:prSet presAssocID="{BC1F87C0-94FC-4EFE-895D-EC37431A611D}" presName="node" presStyleLbl="node1" presStyleIdx="4" presStyleCnt="7" custRadScaleRad="101799" custRadScaleInc="-7407">
        <dgm:presLayoutVars>
          <dgm:bulletEnabled val="1"/>
        </dgm:presLayoutVars>
      </dgm:prSet>
      <dgm:spPr/>
    </dgm:pt>
    <dgm:pt modelId="{1F8F0370-14F6-4699-AF95-2892C17C82BC}" type="pres">
      <dgm:prSet presAssocID="{155FB581-E2DD-45C7-B918-F60BBC573DFF}" presName="Name9" presStyleLbl="parChTrans1D2" presStyleIdx="5" presStyleCnt="7"/>
      <dgm:spPr/>
    </dgm:pt>
    <dgm:pt modelId="{C6FD5440-276D-4BE8-8C4E-6C55FDD9DD10}" type="pres">
      <dgm:prSet presAssocID="{155FB581-E2DD-45C7-B918-F60BBC573DFF}" presName="connTx" presStyleLbl="parChTrans1D2" presStyleIdx="5" presStyleCnt="7"/>
      <dgm:spPr/>
    </dgm:pt>
    <dgm:pt modelId="{B3DE6852-B583-4DE1-83BA-C0484AF4ED6E}" type="pres">
      <dgm:prSet presAssocID="{7E8A54DD-8501-411B-BE00-D44C13B639B1}" presName="node" presStyleLbl="node1" presStyleIdx="5" presStyleCnt="7">
        <dgm:presLayoutVars>
          <dgm:bulletEnabled val="1"/>
        </dgm:presLayoutVars>
      </dgm:prSet>
      <dgm:spPr/>
    </dgm:pt>
    <dgm:pt modelId="{020CF670-0CB0-45C3-BDD1-647A9543CA18}" type="pres">
      <dgm:prSet presAssocID="{3DF018CC-D9F2-4E68-91DF-0B3DD92DF218}" presName="Name9" presStyleLbl="parChTrans1D2" presStyleIdx="6" presStyleCnt="7"/>
      <dgm:spPr/>
    </dgm:pt>
    <dgm:pt modelId="{A8EACD04-601F-4F13-83F7-05B478B75535}" type="pres">
      <dgm:prSet presAssocID="{3DF018CC-D9F2-4E68-91DF-0B3DD92DF218}" presName="connTx" presStyleLbl="parChTrans1D2" presStyleIdx="6" presStyleCnt="7"/>
      <dgm:spPr/>
    </dgm:pt>
    <dgm:pt modelId="{F44AA966-196A-47CA-A1C7-85415CB057FD}" type="pres">
      <dgm:prSet presAssocID="{A21B49A9-2D2C-4624-BEE5-E4E456F9D88D}" presName="node" presStyleLbl="node1" presStyleIdx="6" presStyleCnt="7">
        <dgm:presLayoutVars>
          <dgm:bulletEnabled val="1"/>
        </dgm:presLayoutVars>
      </dgm:prSet>
      <dgm:spPr/>
    </dgm:pt>
  </dgm:ptLst>
  <dgm:cxnLst>
    <dgm:cxn modelId="{F669EB01-2122-4837-971B-295646D9DF06}" type="presOf" srcId="{F361D40C-CD58-47A9-B924-04500B437EE1}" destId="{DFD1291F-1828-4144-A6E5-D631A953CE09}" srcOrd="0" destOrd="0" presId="urn:microsoft.com/office/officeart/2005/8/layout/radial1"/>
    <dgm:cxn modelId="{59B6CC02-15DD-402C-B550-E72618E707B8}" type="presOf" srcId="{3E54A424-F4DC-4BA2-8935-8249B71F52C7}" destId="{0A1D8516-DF77-4B3A-BEC4-2CA6AF90D205}" srcOrd="0" destOrd="0" presId="urn:microsoft.com/office/officeart/2005/8/layout/radial1"/>
    <dgm:cxn modelId="{C89E1A03-522B-45A3-8B2D-F6F1F5110EED}" type="presOf" srcId="{0D0F1418-2F17-484A-9278-5D9475F7EB39}" destId="{8938FE64-96C5-4E08-8925-74D0DA23F49F}" srcOrd="0" destOrd="0" presId="urn:microsoft.com/office/officeart/2005/8/layout/radial1"/>
    <dgm:cxn modelId="{C5B02D08-22B5-4D24-8B5A-0C136EDE3B69}" type="presOf" srcId="{E2A935A5-9300-4A88-B9E8-9896F689389B}" destId="{6A5CC612-2543-4052-AC31-FBF9F5665A21}" srcOrd="1" destOrd="0" presId="urn:microsoft.com/office/officeart/2005/8/layout/radial1"/>
    <dgm:cxn modelId="{A1BFA00D-6247-4550-88D4-12CB2C52EAEA}" type="presOf" srcId="{3DF018CC-D9F2-4E68-91DF-0B3DD92DF218}" destId="{020CF670-0CB0-45C3-BDD1-647A9543CA18}" srcOrd="0" destOrd="0" presId="urn:microsoft.com/office/officeart/2005/8/layout/radial1"/>
    <dgm:cxn modelId="{04E43512-EE8C-419B-BA6A-D3E1127F600A}" type="presOf" srcId="{E2A935A5-9300-4A88-B9E8-9896F689389B}" destId="{9DA3B93C-238A-4931-867E-521BCAB09CB8}" srcOrd="0" destOrd="0" presId="urn:microsoft.com/office/officeart/2005/8/layout/radial1"/>
    <dgm:cxn modelId="{10E9E013-919E-46A8-8D10-516E52488B12}" srcId="{4C3F5ECA-7790-448C-9C7F-2EF02607EC8F}" destId="{44F310F4-4D48-4248-8E08-413BC91723DF}" srcOrd="3" destOrd="0" parTransId="{3E54A424-F4DC-4BA2-8935-8249B71F52C7}" sibTransId="{7EA815D0-34D1-47E6-9F6C-8012D694D8B1}"/>
    <dgm:cxn modelId="{787CC71B-C6F4-4FAF-B681-548DEFF85761}" type="presOf" srcId="{6F6FBD83-5BD3-4FC9-B8A2-F023DEE510FB}" destId="{49344104-79AF-49EF-BE2B-A15777E679B3}" srcOrd="0" destOrd="0" presId="urn:microsoft.com/office/officeart/2005/8/layout/radial1"/>
    <dgm:cxn modelId="{24D4032F-DFF6-46E0-8A2A-8CACD1ED5699}" type="presOf" srcId="{44F310F4-4D48-4248-8E08-413BC91723DF}" destId="{BF7275D7-B2CA-47C2-8777-4C59479BEA6A}" srcOrd="0" destOrd="0" presId="urn:microsoft.com/office/officeart/2005/8/layout/radial1"/>
    <dgm:cxn modelId="{DAFCC660-2912-4EEF-8354-B70822E3088E}" type="presOf" srcId="{3E54A424-F4DC-4BA2-8935-8249B71F52C7}" destId="{AABEE01F-290F-4A9A-86CC-529A6AE31D41}" srcOrd="1" destOrd="0" presId="urn:microsoft.com/office/officeart/2005/8/layout/radial1"/>
    <dgm:cxn modelId="{D4368043-AAD4-407E-A68A-947E2BEE5937}" type="presOf" srcId="{4C3F5ECA-7790-448C-9C7F-2EF02607EC8F}" destId="{5D1960E8-BE14-430F-BFD8-1FEC338C15CD}" srcOrd="0" destOrd="0" presId="urn:microsoft.com/office/officeart/2005/8/layout/radial1"/>
    <dgm:cxn modelId="{54496C65-89E6-4194-90F4-C818A210BFE5}" srcId="{4C3F5ECA-7790-448C-9C7F-2EF02607EC8F}" destId="{0D0F1418-2F17-484A-9278-5D9475F7EB39}" srcOrd="2" destOrd="0" parTransId="{E2A935A5-9300-4A88-B9E8-9896F689389B}" sibTransId="{034069E1-A085-4B95-9A99-A508E3091AA5}"/>
    <dgm:cxn modelId="{AAA9E04D-5247-49C9-A5C4-A70AD9EC8315}" srcId="{4C3F5ECA-7790-448C-9C7F-2EF02607EC8F}" destId="{7E8A54DD-8501-411B-BE00-D44C13B639B1}" srcOrd="5" destOrd="0" parTransId="{155FB581-E2DD-45C7-B918-F60BBC573DFF}" sibTransId="{1CD6941D-8076-46C8-B66B-77D9D4EEC6E1}"/>
    <dgm:cxn modelId="{2B96F750-0745-46C9-BC92-4D9CA67C4D22}" type="presOf" srcId="{E0F8ECC1-41CD-4462-A648-FDB89706F3DC}" destId="{586C1EB9-925F-4967-9B31-3D3B988D0DB5}" srcOrd="0" destOrd="0" presId="urn:microsoft.com/office/officeart/2005/8/layout/radial1"/>
    <dgm:cxn modelId="{FFB86D54-DDD2-4727-9E6E-F2411D2D0C7F}" type="presOf" srcId="{155FB581-E2DD-45C7-B918-F60BBC573DFF}" destId="{1F8F0370-14F6-4699-AF95-2892C17C82BC}" srcOrd="0" destOrd="0" presId="urn:microsoft.com/office/officeart/2005/8/layout/radial1"/>
    <dgm:cxn modelId="{D2F2C055-6828-45B5-92DD-459EC663CBED}" type="presOf" srcId="{155FB581-E2DD-45C7-B918-F60BBC573DFF}" destId="{C6FD5440-276D-4BE8-8C4E-6C55FDD9DD10}" srcOrd="1" destOrd="0" presId="urn:microsoft.com/office/officeart/2005/8/layout/radial1"/>
    <dgm:cxn modelId="{2051905A-69E0-4E86-96A5-426299D6F54E}" srcId="{4C3F5ECA-7790-448C-9C7F-2EF02607EC8F}" destId="{E7272020-3FD3-42BA-BF25-E3B81DE797A3}" srcOrd="1" destOrd="0" parTransId="{F361D40C-CD58-47A9-B924-04500B437EE1}" sibTransId="{8FB8A976-7370-42A9-BB78-CA3B6B57AE8E}"/>
    <dgm:cxn modelId="{7F6FDF82-13BF-41BB-AF62-CC440C05BC0F}" type="presOf" srcId="{3DF018CC-D9F2-4E68-91DF-0B3DD92DF218}" destId="{A8EACD04-601F-4F13-83F7-05B478B75535}" srcOrd="1" destOrd="0" presId="urn:microsoft.com/office/officeart/2005/8/layout/radial1"/>
    <dgm:cxn modelId="{AFD0AD86-27B4-4D43-9BB4-D57850B84614}" type="presOf" srcId="{1D302260-5D5C-45B5-BB40-6BC4E2398F88}" destId="{32326609-291A-43AC-BC52-E2BDD8F61137}" srcOrd="1" destOrd="0" presId="urn:microsoft.com/office/officeart/2005/8/layout/radial1"/>
    <dgm:cxn modelId="{27CF6E8A-13C0-4CBF-9125-8AB5DD9CE0F1}" srcId="{4C3F5ECA-7790-448C-9C7F-2EF02607EC8F}" destId="{E0F8ECC1-41CD-4462-A648-FDB89706F3DC}" srcOrd="0" destOrd="0" parTransId="{1D302260-5D5C-45B5-BB40-6BC4E2398F88}" sibTransId="{E62B8BD8-35B4-4101-9121-925C57E730CC}"/>
    <dgm:cxn modelId="{FEA4DF99-D450-4ECB-B17D-D72EB5259A15}" srcId="{4C3F5ECA-7790-448C-9C7F-2EF02607EC8F}" destId="{A21B49A9-2D2C-4624-BEE5-E4E456F9D88D}" srcOrd="6" destOrd="0" parTransId="{3DF018CC-D9F2-4E68-91DF-0B3DD92DF218}" sibTransId="{D0BD7918-B95D-4B99-9516-B0403A1181F0}"/>
    <dgm:cxn modelId="{2B16CEAE-2194-47E8-94D8-B5C6DAAB0CDD}" type="presOf" srcId="{BC1F87C0-94FC-4EFE-895D-EC37431A611D}" destId="{E85865BD-C22F-40E1-B42B-60E492AA879C}" srcOrd="0" destOrd="0" presId="urn:microsoft.com/office/officeart/2005/8/layout/radial1"/>
    <dgm:cxn modelId="{8BA0D1B1-BA97-482A-9176-393DA122925C}" srcId="{4C3F5ECA-7790-448C-9C7F-2EF02607EC8F}" destId="{BC1F87C0-94FC-4EFE-895D-EC37431A611D}" srcOrd="4" destOrd="0" parTransId="{6F6FBD83-5BD3-4FC9-B8A2-F023DEE510FB}" sibTransId="{E3017E65-F16B-4122-9B9F-E9B014ABE6A5}"/>
    <dgm:cxn modelId="{9C568CB4-5BD4-42C7-A365-CFCEDD47EE0C}" type="presOf" srcId="{1D302260-5D5C-45B5-BB40-6BC4E2398F88}" destId="{BC497751-E80A-40DF-B90D-ACF52D0AEBD4}" srcOrd="0" destOrd="0" presId="urn:microsoft.com/office/officeart/2005/8/layout/radial1"/>
    <dgm:cxn modelId="{AE4C4BC2-FDB6-4D77-9DBF-3B40B704A38F}" type="presOf" srcId="{7E8A54DD-8501-411B-BE00-D44C13B639B1}" destId="{B3DE6852-B583-4DE1-83BA-C0484AF4ED6E}" srcOrd="0" destOrd="0" presId="urn:microsoft.com/office/officeart/2005/8/layout/radial1"/>
    <dgm:cxn modelId="{78D974D6-C422-4C82-8E90-E7C08287D0B5}" type="presOf" srcId="{6F6FBD83-5BD3-4FC9-B8A2-F023DEE510FB}" destId="{175AF74E-517A-4F70-B865-2D87E59C73A4}" srcOrd="1" destOrd="0" presId="urn:microsoft.com/office/officeart/2005/8/layout/radial1"/>
    <dgm:cxn modelId="{72F65BE8-0007-4B75-9AB3-A01C02215214}" srcId="{A0329D3B-F443-4D9E-9738-50CE69F4E257}" destId="{4C3F5ECA-7790-448C-9C7F-2EF02607EC8F}" srcOrd="0" destOrd="0" parTransId="{F1996A71-AAB6-486B-AF1F-52248E04082A}" sibTransId="{A2CFD9F7-FA75-4A8A-8606-A74DBDCA31FF}"/>
    <dgm:cxn modelId="{361E9DF2-9437-471A-B39B-0B43DB0D5601}" type="presOf" srcId="{E7272020-3FD3-42BA-BF25-E3B81DE797A3}" destId="{BC46BFBC-1427-4083-81BE-315085B916FB}" srcOrd="0" destOrd="0" presId="urn:microsoft.com/office/officeart/2005/8/layout/radial1"/>
    <dgm:cxn modelId="{5C7694F3-713A-46E6-9CFF-3558F8585F77}" type="presOf" srcId="{F361D40C-CD58-47A9-B924-04500B437EE1}" destId="{4101AA4A-D6A3-4F49-85B1-2F4567B1910E}" srcOrd="1" destOrd="0" presId="urn:microsoft.com/office/officeart/2005/8/layout/radial1"/>
    <dgm:cxn modelId="{E63D25F7-478C-4E21-8F67-2912155E8A5A}" type="presOf" srcId="{A0329D3B-F443-4D9E-9738-50CE69F4E257}" destId="{9211C0CF-3454-4998-BCA8-1F943CDF7CDF}" srcOrd="0" destOrd="0" presId="urn:microsoft.com/office/officeart/2005/8/layout/radial1"/>
    <dgm:cxn modelId="{A536A8FC-7E97-4C12-9A7D-B9AA8C1DBA4D}" type="presOf" srcId="{A21B49A9-2D2C-4624-BEE5-E4E456F9D88D}" destId="{F44AA966-196A-47CA-A1C7-85415CB057FD}" srcOrd="0" destOrd="0" presId="urn:microsoft.com/office/officeart/2005/8/layout/radial1"/>
    <dgm:cxn modelId="{85F6645F-C528-4D97-8046-BCF5506AEC71}" type="presParOf" srcId="{9211C0CF-3454-4998-BCA8-1F943CDF7CDF}" destId="{5D1960E8-BE14-430F-BFD8-1FEC338C15CD}" srcOrd="0" destOrd="0" presId="urn:microsoft.com/office/officeart/2005/8/layout/radial1"/>
    <dgm:cxn modelId="{01C3C674-AAE3-4BA3-B8BF-09FD64DC24E0}" type="presParOf" srcId="{9211C0CF-3454-4998-BCA8-1F943CDF7CDF}" destId="{BC497751-E80A-40DF-B90D-ACF52D0AEBD4}" srcOrd="1" destOrd="0" presId="urn:microsoft.com/office/officeart/2005/8/layout/radial1"/>
    <dgm:cxn modelId="{CC1078E3-EC46-46E3-9F17-FEC9A40EEA82}" type="presParOf" srcId="{BC497751-E80A-40DF-B90D-ACF52D0AEBD4}" destId="{32326609-291A-43AC-BC52-E2BDD8F61137}" srcOrd="0" destOrd="0" presId="urn:microsoft.com/office/officeart/2005/8/layout/radial1"/>
    <dgm:cxn modelId="{E5C521AE-10CD-41F8-90C5-68DF84E2A620}" type="presParOf" srcId="{9211C0CF-3454-4998-BCA8-1F943CDF7CDF}" destId="{586C1EB9-925F-4967-9B31-3D3B988D0DB5}" srcOrd="2" destOrd="0" presId="urn:microsoft.com/office/officeart/2005/8/layout/radial1"/>
    <dgm:cxn modelId="{041432E0-696D-4B59-8302-8A5D78C4A45B}" type="presParOf" srcId="{9211C0CF-3454-4998-BCA8-1F943CDF7CDF}" destId="{DFD1291F-1828-4144-A6E5-D631A953CE09}" srcOrd="3" destOrd="0" presId="urn:microsoft.com/office/officeart/2005/8/layout/radial1"/>
    <dgm:cxn modelId="{53A90BC3-0277-4F30-8DDC-A7DD8BB0802B}" type="presParOf" srcId="{DFD1291F-1828-4144-A6E5-D631A953CE09}" destId="{4101AA4A-D6A3-4F49-85B1-2F4567B1910E}" srcOrd="0" destOrd="0" presId="urn:microsoft.com/office/officeart/2005/8/layout/radial1"/>
    <dgm:cxn modelId="{327F5795-81EB-44A3-837E-55B5802EC800}" type="presParOf" srcId="{9211C0CF-3454-4998-BCA8-1F943CDF7CDF}" destId="{BC46BFBC-1427-4083-81BE-315085B916FB}" srcOrd="4" destOrd="0" presId="urn:microsoft.com/office/officeart/2005/8/layout/radial1"/>
    <dgm:cxn modelId="{F9F2F7A8-61DE-426F-9B97-58768508FB20}" type="presParOf" srcId="{9211C0CF-3454-4998-BCA8-1F943CDF7CDF}" destId="{9DA3B93C-238A-4931-867E-521BCAB09CB8}" srcOrd="5" destOrd="0" presId="urn:microsoft.com/office/officeart/2005/8/layout/radial1"/>
    <dgm:cxn modelId="{3276FDD9-B659-49E6-97F5-DE636EAAFEC9}" type="presParOf" srcId="{9DA3B93C-238A-4931-867E-521BCAB09CB8}" destId="{6A5CC612-2543-4052-AC31-FBF9F5665A21}" srcOrd="0" destOrd="0" presId="urn:microsoft.com/office/officeart/2005/8/layout/radial1"/>
    <dgm:cxn modelId="{F646729E-7CAF-4637-99CA-161C43ED9981}" type="presParOf" srcId="{9211C0CF-3454-4998-BCA8-1F943CDF7CDF}" destId="{8938FE64-96C5-4E08-8925-74D0DA23F49F}" srcOrd="6" destOrd="0" presId="urn:microsoft.com/office/officeart/2005/8/layout/radial1"/>
    <dgm:cxn modelId="{D1530F2E-E78D-4280-BC4B-6EC266FAD717}" type="presParOf" srcId="{9211C0CF-3454-4998-BCA8-1F943CDF7CDF}" destId="{0A1D8516-DF77-4B3A-BEC4-2CA6AF90D205}" srcOrd="7" destOrd="0" presId="urn:microsoft.com/office/officeart/2005/8/layout/radial1"/>
    <dgm:cxn modelId="{7B2C63D7-ED5E-48C2-8966-39BCF88D8692}" type="presParOf" srcId="{0A1D8516-DF77-4B3A-BEC4-2CA6AF90D205}" destId="{AABEE01F-290F-4A9A-86CC-529A6AE31D41}" srcOrd="0" destOrd="0" presId="urn:microsoft.com/office/officeart/2005/8/layout/radial1"/>
    <dgm:cxn modelId="{0B2F982D-C14B-4EBC-B492-70E58B56934A}" type="presParOf" srcId="{9211C0CF-3454-4998-BCA8-1F943CDF7CDF}" destId="{BF7275D7-B2CA-47C2-8777-4C59479BEA6A}" srcOrd="8" destOrd="0" presId="urn:microsoft.com/office/officeart/2005/8/layout/radial1"/>
    <dgm:cxn modelId="{03075756-770C-4289-B205-5C9A811B8FDA}" type="presParOf" srcId="{9211C0CF-3454-4998-BCA8-1F943CDF7CDF}" destId="{49344104-79AF-49EF-BE2B-A15777E679B3}" srcOrd="9" destOrd="0" presId="urn:microsoft.com/office/officeart/2005/8/layout/radial1"/>
    <dgm:cxn modelId="{F6742D36-AD87-4D8D-BECC-24606598DE5E}" type="presParOf" srcId="{49344104-79AF-49EF-BE2B-A15777E679B3}" destId="{175AF74E-517A-4F70-B865-2D87E59C73A4}" srcOrd="0" destOrd="0" presId="urn:microsoft.com/office/officeart/2005/8/layout/radial1"/>
    <dgm:cxn modelId="{4158659A-D750-4339-911A-DC3DE7E7A66F}" type="presParOf" srcId="{9211C0CF-3454-4998-BCA8-1F943CDF7CDF}" destId="{E85865BD-C22F-40E1-B42B-60E492AA879C}" srcOrd="10" destOrd="0" presId="urn:microsoft.com/office/officeart/2005/8/layout/radial1"/>
    <dgm:cxn modelId="{14FDCC5A-5E5D-4F58-9009-5CAC0D1C197F}" type="presParOf" srcId="{9211C0CF-3454-4998-BCA8-1F943CDF7CDF}" destId="{1F8F0370-14F6-4699-AF95-2892C17C82BC}" srcOrd="11" destOrd="0" presId="urn:microsoft.com/office/officeart/2005/8/layout/radial1"/>
    <dgm:cxn modelId="{98572D95-5B85-4932-898B-F1FAC81BA2D9}" type="presParOf" srcId="{1F8F0370-14F6-4699-AF95-2892C17C82BC}" destId="{C6FD5440-276D-4BE8-8C4E-6C55FDD9DD10}" srcOrd="0" destOrd="0" presId="urn:microsoft.com/office/officeart/2005/8/layout/radial1"/>
    <dgm:cxn modelId="{93C0542B-1549-470D-A9E3-030E5539D545}" type="presParOf" srcId="{9211C0CF-3454-4998-BCA8-1F943CDF7CDF}" destId="{B3DE6852-B583-4DE1-83BA-C0484AF4ED6E}" srcOrd="12" destOrd="0" presId="urn:microsoft.com/office/officeart/2005/8/layout/radial1"/>
    <dgm:cxn modelId="{B8548222-5CB2-46B9-99E7-5CEF25077B60}" type="presParOf" srcId="{9211C0CF-3454-4998-BCA8-1F943CDF7CDF}" destId="{020CF670-0CB0-45C3-BDD1-647A9543CA18}" srcOrd="13" destOrd="0" presId="urn:microsoft.com/office/officeart/2005/8/layout/radial1"/>
    <dgm:cxn modelId="{0AF1F6A3-D389-46A1-A65A-00BD265F8016}" type="presParOf" srcId="{020CF670-0CB0-45C3-BDD1-647A9543CA18}" destId="{A8EACD04-601F-4F13-83F7-05B478B75535}" srcOrd="0" destOrd="0" presId="urn:microsoft.com/office/officeart/2005/8/layout/radial1"/>
    <dgm:cxn modelId="{1BDDA9FD-DB47-486A-9D12-C6CDF0FA9AE6}" type="presParOf" srcId="{9211C0CF-3454-4998-BCA8-1F943CDF7CDF}" destId="{F44AA966-196A-47CA-A1C7-85415CB057F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960E8-BE14-430F-BFD8-1FEC338C15CD}">
      <dsp:nvSpPr>
        <dsp:cNvPr id="0" name=""/>
        <dsp:cNvSpPr/>
      </dsp:nvSpPr>
      <dsp:spPr>
        <a:xfrm>
          <a:off x="3672890" y="1664897"/>
          <a:ext cx="1337989" cy="13379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সাত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8834" y="1860841"/>
        <a:ext cx="946101" cy="946101"/>
      </dsp:txXfrm>
    </dsp:sp>
    <dsp:sp modelId="{BC497751-E80A-40DF-B90D-ACF52D0AEBD4}">
      <dsp:nvSpPr>
        <dsp:cNvPr id="0" name=""/>
        <dsp:cNvSpPr/>
      </dsp:nvSpPr>
      <dsp:spPr>
        <a:xfrm rot="15993301">
          <a:off x="4128044" y="1488409"/>
          <a:ext cx="327596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27596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83652" y="1494413"/>
        <a:ext cx="16379" cy="16379"/>
      </dsp:txXfrm>
    </dsp:sp>
    <dsp:sp modelId="{586C1EB9-925F-4967-9B31-3D3B988D0DB5}">
      <dsp:nvSpPr>
        <dsp:cNvPr id="0" name=""/>
        <dsp:cNvSpPr/>
      </dsp:nvSpPr>
      <dsp:spPr>
        <a:xfrm>
          <a:off x="3572805" y="2320"/>
          <a:ext cx="1337989" cy="13379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শনিবার</a:t>
          </a:r>
          <a:endParaRPr lang="en-US" sz="1600" kern="1200" dirty="0"/>
        </a:p>
      </dsp:txBody>
      <dsp:txXfrm>
        <a:off x="3768749" y="198264"/>
        <a:ext cx="946101" cy="946101"/>
      </dsp:txXfrm>
    </dsp:sp>
    <dsp:sp modelId="{DFD1291F-1828-4144-A6E5-D631A953CE09}">
      <dsp:nvSpPr>
        <dsp:cNvPr id="0" name=""/>
        <dsp:cNvSpPr/>
      </dsp:nvSpPr>
      <dsp:spPr>
        <a:xfrm rot="19696777">
          <a:off x="4881980" y="1865995"/>
          <a:ext cx="387855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87855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66211" y="1870493"/>
        <a:ext cx="19392" cy="19392"/>
      </dsp:txXfrm>
    </dsp:sp>
    <dsp:sp modelId="{BC46BFBC-1427-4083-81BE-315085B916FB}">
      <dsp:nvSpPr>
        <dsp:cNvPr id="0" name=""/>
        <dsp:cNvSpPr/>
      </dsp:nvSpPr>
      <dsp:spPr>
        <a:xfrm>
          <a:off x="5140935" y="757492"/>
          <a:ext cx="1337989" cy="1337989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 err="1"/>
            <a:t>রবিবার</a:t>
          </a:r>
          <a:endParaRPr lang="en-US" sz="1600" kern="1200" dirty="0"/>
        </a:p>
      </dsp:txBody>
      <dsp:txXfrm>
        <a:off x="5336879" y="953436"/>
        <a:ext cx="946101" cy="946101"/>
      </dsp:txXfrm>
    </dsp:sp>
    <dsp:sp modelId="{9DA3B93C-238A-4931-867E-521BCAB09CB8}">
      <dsp:nvSpPr>
        <dsp:cNvPr id="0" name=""/>
        <dsp:cNvSpPr/>
      </dsp:nvSpPr>
      <dsp:spPr>
        <a:xfrm rot="1382990">
          <a:off x="4930393" y="2714423"/>
          <a:ext cx="678324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678324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2597" y="2711659"/>
        <a:ext cx="33916" cy="33916"/>
      </dsp:txXfrm>
    </dsp:sp>
    <dsp:sp modelId="{8938FE64-96C5-4E08-8925-74D0DA23F49F}">
      <dsp:nvSpPr>
        <dsp:cNvPr id="0" name=""/>
        <dsp:cNvSpPr/>
      </dsp:nvSpPr>
      <dsp:spPr>
        <a:xfrm>
          <a:off x="5528231" y="2454348"/>
          <a:ext cx="1337989" cy="133798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সোমবার</a:t>
          </a:r>
          <a:endParaRPr lang="en-US" sz="1600" kern="1200" dirty="0"/>
        </a:p>
      </dsp:txBody>
      <dsp:txXfrm>
        <a:off x="5724175" y="2650292"/>
        <a:ext cx="946101" cy="946101"/>
      </dsp:txXfrm>
    </dsp:sp>
    <dsp:sp modelId="{0A1D8516-DF77-4B3A-BEC4-2CA6AF90D205}">
      <dsp:nvSpPr>
        <dsp:cNvPr id="0" name=""/>
        <dsp:cNvSpPr/>
      </dsp:nvSpPr>
      <dsp:spPr>
        <a:xfrm rot="4217617">
          <a:off x="4253965" y="3394809"/>
          <a:ext cx="946000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946000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3315" y="3385353"/>
        <a:ext cx="47300" cy="47300"/>
      </dsp:txXfrm>
    </dsp:sp>
    <dsp:sp modelId="{BF7275D7-B2CA-47C2-8777-4C59479BEA6A}">
      <dsp:nvSpPr>
        <dsp:cNvPr id="0" name=""/>
        <dsp:cNvSpPr/>
      </dsp:nvSpPr>
      <dsp:spPr>
        <a:xfrm>
          <a:off x="4443051" y="3815120"/>
          <a:ext cx="1337989" cy="133798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ম</a:t>
          </a:r>
          <a:r>
            <a:rPr lang="bn-IN" sz="1600" kern="1200" dirty="0"/>
            <a:t>ঙ্গলবার </a:t>
          </a:r>
          <a:endParaRPr lang="en-US" sz="1600" kern="1200" dirty="0"/>
        </a:p>
      </dsp:txBody>
      <dsp:txXfrm>
        <a:off x="4638995" y="4011064"/>
        <a:ext cx="946101" cy="946101"/>
      </dsp:txXfrm>
    </dsp:sp>
    <dsp:sp modelId="{49344104-79AF-49EF-BE2B-A15777E679B3}">
      <dsp:nvSpPr>
        <dsp:cNvPr id="0" name=""/>
        <dsp:cNvSpPr/>
      </dsp:nvSpPr>
      <dsp:spPr>
        <a:xfrm rot="6794394">
          <a:off x="3377390" y="3395969"/>
          <a:ext cx="1004633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1004633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54591" y="3385048"/>
        <a:ext cx="50231" cy="50231"/>
      </dsp:txXfrm>
    </dsp:sp>
    <dsp:sp modelId="{E85865BD-C22F-40E1-B42B-60E492AA879C}">
      <dsp:nvSpPr>
        <dsp:cNvPr id="0" name=""/>
        <dsp:cNvSpPr/>
      </dsp:nvSpPr>
      <dsp:spPr>
        <a:xfrm>
          <a:off x="2748533" y="3817441"/>
          <a:ext cx="1337989" cy="133798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বুধবার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4477" y="4013385"/>
        <a:ext cx="946101" cy="946101"/>
      </dsp:txXfrm>
    </dsp:sp>
    <dsp:sp modelId="{1F8F0370-14F6-4699-AF95-2892C17C82BC}">
      <dsp:nvSpPr>
        <dsp:cNvPr id="0" name=""/>
        <dsp:cNvSpPr/>
      </dsp:nvSpPr>
      <dsp:spPr>
        <a:xfrm rot="9539397">
          <a:off x="2882174" y="2714423"/>
          <a:ext cx="863909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863909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2531" y="2707019"/>
        <a:ext cx="43195" cy="43195"/>
      </dsp:txXfrm>
    </dsp:sp>
    <dsp:sp modelId="{B3DE6852-B583-4DE1-83BA-C0484AF4ED6E}">
      <dsp:nvSpPr>
        <dsp:cNvPr id="0" name=""/>
        <dsp:cNvSpPr/>
      </dsp:nvSpPr>
      <dsp:spPr>
        <a:xfrm>
          <a:off x="1617378" y="2454348"/>
          <a:ext cx="1337989" cy="1337989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/>
            <a:t>বৃহস্পতিবার</a:t>
          </a:r>
          <a:endParaRPr lang="en-US" sz="1600" kern="1200" dirty="0"/>
        </a:p>
      </dsp:txBody>
      <dsp:txXfrm>
        <a:off x="1813322" y="2650292"/>
        <a:ext cx="946101" cy="946101"/>
      </dsp:txXfrm>
    </dsp:sp>
    <dsp:sp modelId="{020CF670-0CB0-45C3-BDD1-647A9543CA18}">
      <dsp:nvSpPr>
        <dsp:cNvPr id="0" name=""/>
        <dsp:cNvSpPr/>
      </dsp:nvSpPr>
      <dsp:spPr>
        <a:xfrm rot="12512605">
          <a:off x="3227255" y="1865995"/>
          <a:ext cx="561043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561043" y="141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3751" y="1866163"/>
        <a:ext cx="28052" cy="28052"/>
      </dsp:txXfrm>
    </dsp:sp>
    <dsp:sp modelId="{F44AA966-196A-47CA-A1C7-85415CB057FD}">
      <dsp:nvSpPr>
        <dsp:cNvPr id="0" name=""/>
        <dsp:cNvSpPr/>
      </dsp:nvSpPr>
      <dsp:spPr>
        <a:xfrm>
          <a:off x="2004674" y="757492"/>
          <a:ext cx="1337989" cy="133798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/>
            <a:t>শুক্রবার</a:t>
          </a:r>
          <a:endParaRPr lang="en-US" sz="1600" kern="1200" dirty="0"/>
        </a:p>
      </dsp:txBody>
      <dsp:txXfrm>
        <a:off x="2200618" y="953436"/>
        <a:ext cx="946101" cy="946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D8DC-8C0C-4EE5-A011-B56110DE581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42060-2AE4-44CB-BF09-2B1FA5F78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42060-2AE4-44CB-BF09-2B1FA5F78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33E6-8188-400C-A6FE-E25E89B0FD4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7B4D-BB55-46A2-BC2C-B4BB49C3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8485" y="321024"/>
            <a:ext cx="408564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6" y="1599655"/>
            <a:ext cx="7634783" cy="50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8" y="1122219"/>
            <a:ext cx="5792346" cy="3823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831273"/>
            <a:ext cx="5486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309" y="5500254"/>
            <a:ext cx="1104207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ড়া হয়।বিকেলের রোদ সোনালি।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7" y="236574"/>
            <a:ext cx="6781800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5680365"/>
            <a:ext cx="1124989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আকাশ রঙিন হয়ে ওঠে।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0" y="1329540"/>
            <a:ext cx="5844888" cy="3273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709" y="5334000"/>
            <a:ext cx="109727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রাত কখনো অন্ধকার,কখনো চাঁদের আলোয় ঝলমলে।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65" y="719940"/>
            <a:ext cx="5552725" cy="41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1146781"/>
              </p:ext>
            </p:extLst>
          </p:nvPr>
        </p:nvGraphicFramePr>
        <p:xfrm>
          <a:off x="1962727" y="263236"/>
          <a:ext cx="8483600" cy="515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434" y="5833533"/>
            <a:ext cx="1145858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হয়।সাত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সপ্তাহ।আর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ত্রিশ দিনে এক মাস।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960E8-BE14-430F-BFD8-1FEC338C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D1960E8-BE14-430F-BFD8-1FEC338C1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D1960E8-BE14-430F-BFD8-1FEC338C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D1960E8-BE14-430F-BFD8-1FEC338C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497751-E80A-40DF-B90D-ACF52D0A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C497751-E80A-40DF-B90D-ACF52D0AE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C497751-E80A-40DF-B90D-ACF52D0A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C497751-E80A-40DF-B90D-ACF52D0A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6C1EB9-925F-4967-9B31-3D3B988D0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86C1EB9-925F-4967-9B31-3D3B988D0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86C1EB9-925F-4967-9B31-3D3B988D0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86C1EB9-925F-4967-9B31-3D3B988D0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1291F-1828-4144-A6E5-D631A953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DFD1291F-1828-4144-A6E5-D631A953C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DFD1291F-1828-4144-A6E5-D631A953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DFD1291F-1828-4144-A6E5-D631A953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46BFBC-1427-4083-81BE-315085B91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C46BFBC-1427-4083-81BE-315085B91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C46BFBC-1427-4083-81BE-315085B91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C46BFBC-1427-4083-81BE-315085B91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3B93C-238A-4931-867E-521BCAB0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DA3B93C-238A-4931-867E-521BCAB09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DA3B93C-238A-4931-867E-521BCAB0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DA3B93C-238A-4931-867E-521BCAB0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8FE64-96C5-4E08-8925-74D0DA23F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938FE64-96C5-4E08-8925-74D0DA23F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938FE64-96C5-4E08-8925-74D0DA23F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938FE64-96C5-4E08-8925-74D0DA23F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D8516-DF77-4B3A-BEC4-2CA6AF90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0A1D8516-DF77-4B3A-BEC4-2CA6AF90D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A1D8516-DF77-4B3A-BEC4-2CA6AF90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0A1D8516-DF77-4B3A-BEC4-2CA6AF90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275D7-B2CA-47C2-8777-4C59479B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F7275D7-B2CA-47C2-8777-4C59479BE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F7275D7-B2CA-47C2-8777-4C59479B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F7275D7-B2CA-47C2-8777-4C59479B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344104-79AF-49EF-BE2B-A15777E6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49344104-79AF-49EF-BE2B-A15777E67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9344104-79AF-49EF-BE2B-A15777E6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9344104-79AF-49EF-BE2B-A15777E6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865BD-C22F-40E1-B42B-60E492AA8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85865BD-C22F-40E1-B42B-60E492AA8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85865BD-C22F-40E1-B42B-60E492AA8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85865BD-C22F-40E1-B42B-60E492AA8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F0370-14F6-4699-AF95-2892C17C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F8F0370-14F6-4699-AF95-2892C17C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F8F0370-14F6-4699-AF95-2892C17C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1F8F0370-14F6-4699-AF95-2892C17C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E6852-B583-4DE1-83BA-C0484AF4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3DE6852-B583-4DE1-83BA-C0484AF4E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3DE6852-B583-4DE1-83BA-C0484AF4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3DE6852-B583-4DE1-83BA-C0484AF4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CF670-0CB0-45C3-BDD1-647A9543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020CF670-0CB0-45C3-BDD1-647A9543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020CF670-0CB0-45C3-BDD1-647A9543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020CF670-0CB0-45C3-BDD1-647A9543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AA966-196A-47CA-A1C7-85415CB0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F44AA966-196A-47CA-A1C7-85415CB05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F44AA966-196A-47CA-A1C7-85415CB0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44AA966-196A-47CA-A1C7-85415CB0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11" y="1"/>
            <a:ext cx="4412889" cy="583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5860473"/>
            <a:ext cx="824345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 মাসে এক বছর।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219" y="5611091"/>
            <a:ext cx="835429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 মাসে একটি ঋতু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" y="366568"/>
            <a:ext cx="5892799" cy="515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56" y="1291937"/>
            <a:ext cx="5296315" cy="42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3491" y="6012873"/>
            <a:ext cx="886690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ঋতু হচ্ছে ছয়টি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" y="3106175"/>
            <a:ext cx="3319553" cy="208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14" y="3106175"/>
            <a:ext cx="3871698" cy="2064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50" y="299487"/>
            <a:ext cx="3873211" cy="214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8" y="299487"/>
            <a:ext cx="2937164" cy="226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77" y="2868766"/>
            <a:ext cx="3265559" cy="2320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59" y="347402"/>
            <a:ext cx="2999942" cy="19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25" y="2128838"/>
            <a:ext cx="7137199" cy="4008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4826" y="623455"/>
            <a:ext cx="71371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1472045"/>
            <a:ext cx="8132618" cy="5082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7964" y="498763"/>
            <a:ext cx="813261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655" y="872836"/>
            <a:ext cx="408709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254" y="2881746"/>
            <a:ext cx="1122219" cy="7758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783" y="2881746"/>
            <a:ext cx="1219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শোভা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50560"/>
            <a:ext cx="1863436" cy="1218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1710" y="4544292"/>
            <a:ext cx="139931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1783" y="4530439"/>
            <a:ext cx="206432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রুপার মতো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83527"/>
            <a:ext cx="26193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086" y="275772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4" y="2850675"/>
            <a:ext cx="617912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মোছাঃআছমা আক্তার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খলিলপুর সরকারি প্রাথঃবিদ্যালয়,পার্বতীপুর,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1854" y="2850675"/>
            <a:ext cx="489065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নামঃছয় ঋতুর দেশ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দেশটা---------------হচ্ছে ছয়টি।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সময়ঃ৪৫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তারিখঃ১7-০২-২০২০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924" y="1796426"/>
            <a:ext cx="336200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1060" y="1778667"/>
            <a:ext cx="246253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926" y="570407"/>
            <a:ext cx="407323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2105891"/>
            <a:ext cx="210589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236" y="2044335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928" y="2085623"/>
            <a:ext cx="8312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908" y="2085623"/>
            <a:ext cx="706583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1710" y="2105891"/>
            <a:ext cx="10667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868" y="889061"/>
            <a:ext cx="292099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09" y="2438400"/>
            <a:ext cx="187036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9" y="4232104"/>
            <a:ext cx="206432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564" y="2234303"/>
            <a:ext cx="7190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 মাসের নাম আলোচনা কর ও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7515" y="4232104"/>
            <a:ext cx="6974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ছয় ঋতুর নাম আলোচনা কর ও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153" y="889062"/>
            <a:ext cx="30403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504" y="2909456"/>
            <a:ext cx="631767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ছয় ঋতুর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76" y="2006311"/>
            <a:ext cx="6041015" cy="4524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1240" y="639680"/>
            <a:ext cx="2914068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7595" y="252119"/>
            <a:ext cx="576876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341" y="1394443"/>
            <a:ext cx="714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৩.৪.১ বাংলা বারো মাসের নাম শুনে মনে রাখতে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565" y="2615058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৩.4.2বাংলা ছয় ঋতুর নাম শুনে মনে রাখতে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57201" y="1507255"/>
            <a:ext cx="1193140" cy="7851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0340" y="3884044"/>
            <a:ext cx="803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২.7.2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দ্ধভাবে বলতে 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512618" y="3752975"/>
            <a:ext cx="1137722" cy="7830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65565" y="4673162"/>
            <a:ext cx="756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পড়াঃ2.7.1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Notched Right Arrow 13"/>
          <p:cNvSpPr/>
          <p:nvPr/>
        </p:nvSpPr>
        <p:spPr>
          <a:xfrm>
            <a:off x="457201" y="4695564"/>
            <a:ext cx="1108364" cy="6722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5565" y="586091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লেখা2.5.2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450276" y="5800298"/>
            <a:ext cx="1011381" cy="7342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51" y="4056577"/>
            <a:ext cx="3354056" cy="2236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8" y="4056577"/>
            <a:ext cx="3297381" cy="2236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5419" y="261937"/>
            <a:ext cx="51677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 দেশ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8" y="1470748"/>
            <a:ext cx="3297381" cy="219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22" y="1470748"/>
            <a:ext cx="2934783" cy="2198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1" y="1470748"/>
            <a:ext cx="3101713" cy="2326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01" y="4056577"/>
            <a:ext cx="2985226" cy="22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3" y="948819"/>
            <a:ext cx="5875627" cy="3855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535" y="5721928"/>
            <a:ext cx="10390909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দেশটা কতো সুন্দর।তার নানা রূপ।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4699"/>
            <a:ext cx="5410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52" y="568036"/>
            <a:ext cx="4889645" cy="3820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9746" y="5056909"/>
            <a:ext cx="842356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 নানা রুপ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787799"/>
            <a:ext cx="5776708" cy="36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162" y="4793673"/>
            <a:ext cx="5105833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সবুজ আর সবুজ।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7" y="438147"/>
            <a:ext cx="5272088" cy="3508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8276" y="4793673"/>
            <a:ext cx="5997470" cy="830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মাথার উপর নীল আকাশ।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44" y="438147"/>
            <a:ext cx="3052729" cy="35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99" y="5389418"/>
            <a:ext cx="831272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রুপালি ফিতার মতো নদী বয়ে যায়।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22" y="124691"/>
            <a:ext cx="7598679" cy="51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18" y="1178933"/>
            <a:ext cx="5943600" cy="392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45" y="5638800"/>
            <a:ext cx="109589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 ওঠে।নরম আলোয় চারদিক হেসে ওঠে।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690254"/>
            <a:ext cx="5267681" cy="34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238</Words>
  <Application>Microsoft Office PowerPoint</Application>
  <PresentationFormat>Widescreen</PresentationFormat>
  <Paragraphs>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89</cp:revision>
  <dcterms:created xsi:type="dcterms:W3CDTF">2020-02-13T11:40:37Z</dcterms:created>
  <dcterms:modified xsi:type="dcterms:W3CDTF">2020-02-18T11:15:32Z</dcterms:modified>
</cp:coreProperties>
</file>