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62" r:id="rId6"/>
    <p:sldId id="259" r:id="rId7"/>
    <p:sldId id="271" r:id="rId8"/>
    <p:sldId id="270" r:id="rId9"/>
    <p:sldId id="272" r:id="rId10"/>
    <p:sldId id="268" r:id="rId11"/>
    <p:sldId id="266" r:id="rId12"/>
    <p:sldId id="263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4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51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32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3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7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8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5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5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89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4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66FBC-9B06-4400-BD71-F39135BADE0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CD62F-C51A-4703-B393-63847134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4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657"/>
            <a:ext cx="12409713" cy="5682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1" y="206829"/>
            <a:ext cx="5747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BAN"/>
              </a:rPr>
              <a:t>WELCOME</a:t>
            </a:r>
            <a:endParaRPr lang="en-US" sz="3600" dirty="0"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57719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22613" r="17110" b="805"/>
          <a:stretch/>
        </p:blipFill>
        <p:spPr>
          <a:xfrm>
            <a:off x="733542" y="0"/>
            <a:ext cx="2522275" cy="14684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857" y="1328057"/>
            <a:ext cx="5169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BAN"/>
              </a:rPr>
              <a:t>Rain ,rain ,go away.</a:t>
            </a:r>
            <a:endParaRPr lang="en-US" sz="2800" dirty="0">
              <a:solidFill>
                <a:srgbClr val="00B050"/>
              </a:solidFill>
              <a:latin typeface="Nikos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857" y="2882938"/>
            <a:ext cx="537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BAN"/>
              </a:rPr>
              <a:t>Come again another day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857" y="4530017"/>
            <a:ext cx="4627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NikosBAN"/>
              </a:rPr>
              <a:t>Little </a:t>
            </a:r>
            <a:r>
              <a:rPr lang="en-US" sz="2800" i="1" dirty="0" smtClean="0">
                <a:solidFill>
                  <a:srgbClr val="00B050"/>
                </a:solidFill>
                <a:latin typeface="NikosBAN"/>
              </a:rPr>
              <a:t>children</a:t>
            </a:r>
            <a:r>
              <a:rPr lang="en-US" sz="2800" dirty="0" smtClean="0">
                <a:solidFill>
                  <a:srgbClr val="00B050"/>
                </a:solidFill>
                <a:latin typeface="NikosBAN"/>
              </a:rPr>
              <a:t> want to play.</a:t>
            </a:r>
            <a:endParaRPr lang="en-US" sz="2800" dirty="0">
              <a:solidFill>
                <a:srgbClr val="00B050"/>
              </a:solidFill>
              <a:latin typeface="Nikos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857" y="6390189"/>
            <a:ext cx="4125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BAN"/>
              </a:rPr>
              <a:t>Rain,rain,go</a:t>
            </a:r>
            <a:r>
              <a:rPr lang="en-US" sz="2800" dirty="0" smtClean="0">
                <a:solidFill>
                  <a:srgbClr val="FF0000"/>
                </a:solidFill>
                <a:latin typeface="NikosBAN"/>
              </a:rPr>
              <a:t> away.</a:t>
            </a:r>
            <a:endParaRPr lang="en-US" sz="2800" dirty="0">
              <a:solidFill>
                <a:srgbClr val="FF0000"/>
              </a:solidFill>
              <a:latin typeface="NikosB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5" t="22613" r="17110" b="805"/>
          <a:stretch/>
        </p:blipFill>
        <p:spPr>
          <a:xfrm>
            <a:off x="521856" y="5053237"/>
            <a:ext cx="2733962" cy="133695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09560" y="1809901"/>
            <a:ext cx="2546257" cy="1165235"/>
            <a:chOff x="5215194" y="1959430"/>
            <a:chExt cx="2207014" cy="16219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60" t="11728" r="31610" b="30339"/>
            <a:stretch/>
          </p:blipFill>
          <p:spPr>
            <a:xfrm>
              <a:off x="5215194" y="1959430"/>
              <a:ext cx="2207014" cy="1621970"/>
            </a:xfrm>
            <a:prstGeom prst="rect">
              <a:avLst/>
            </a:prstGeom>
          </p:spPr>
        </p:pic>
        <p:sp>
          <p:nvSpPr>
            <p:cNvPr id="14" name="32-Point Star 13"/>
            <p:cNvSpPr/>
            <p:nvPr/>
          </p:nvSpPr>
          <p:spPr>
            <a:xfrm>
              <a:off x="6318701" y="1959430"/>
              <a:ext cx="1023258" cy="923508"/>
            </a:xfrm>
            <a:prstGeom prst="star32">
              <a:avLst>
                <a:gd name="adj" fmla="val 19778"/>
              </a:avLst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1" y="3384719"/>
            <a:ext cx="2546257" cy="124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/>
                </a:solidFill>
              </a:rPr>
              <a:t>Group Works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BAN"/>
              </a:rPr>
              <a:t>Advanced group: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BAN"/>
              </a:rPr>
              <a:t>I will recite the rhyme.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BAN"/>
              </a:rPr>
              <a:t>Class level group: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BAN"/>
              </a:rPr>
              <a:t>I will recite the rhyme</a:t>
            </a:r>
            <a:r>
              <a:rPr lang="en-US" sz="3600" dirty="0" smtClean="0">
                <a:latin typeface="NikosBAN"/>
              </a:rPr>
              <a:t>.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BAN"/>
              </a:rPr>
              <a:t>Slow learner group :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BAN"/>
              </a:rPr>
              <a:t>Look at the picture and recite the rhyme.</a:t>
            </a:r>
            <a:endParaRPr lang="en-US" sz="3600" dirty="0">
              <a:solidFill>
                <a:srgbClr val="00B05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40840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555172"/>
            <a:ext cx="4278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  <a:latin typeface="NikosBAN"/>
              </a:rPr>
              <a:t>Task</a:t>
            </a:r>
            <a:endParaRPr lang="en-US" sz="3600" dirty="0">
              <a:solidFill>
                <a:srgbClr val="00B0F0"/>
              </a:solidFill>
              <a:latin typeface="NikosBAN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243942" y="1415143"/>
            <a:ext cx="337458" cy="174171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8484" y="1201503"/>
            <a:ext cx="5704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NikosBAN"/>
              </a:rPr>
              <a:t>Recite any other rhymes.</a:t>
            </a:r>
            <a:endParaRPr lang="en-US" sz="2800" dirty="0">
              <a:solidFill>
                <a:srgbClr val="FF000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275846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8767" y="12266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BAN"/>
              </a:rPr>
              <a:t>Presented</a:t>
            </a:r>
            <a:r>
              <a:rPr lang="en-US" sz="3600" dirty="0" smtClean="0">
                <a:latin typeface="NikosBAN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BAN"/>
              </a:rPr>
              <a:t>By</a:t>
            </a:r>
            <a:endParaRPr lang="en-US" sz="3600" dirty="0">
              <a:solidFill>
                <a:srgbClr val="FF0000"/>
              </a:solidFill>
              <a:latin typeface="Nikos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  <a:latin typeface="NikosBAN"/>
              </a:rPr>
              <a:t>Miss:Zahanur</a:t>
            </a:r>
            <a:r>
              <a:rPr lang="en-US" dirty="0" smtClean="0">
                <a:solidFill>
                  <a:srgbClr val="00B0F0"/>
                </a:solidFill>
                <a:latin typeface="NikosBAN"/>
              </a:rPr>
              <a:t> Begum.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F0"/>
                </a:solidFill>
                <a:latin typeface="NikosBAN"/>
              </a:rPr>
              <a:t>Assistant Teacher.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B0F0"/>
                </a:solidFill>
                <a:latin typeface="NikosBAN"/>
              </a:rPr>
              <a:t>Dharmopur</a:t>
            </a:r>
            <a:r>
              <a:rPr lang="en-US" dirty="0" smtClean="0">
                <a:solidFill>
                  <a:srgbClr val="00B0F0"/>
                </a:solidFill>
                <a:latin typeface="NikosBAN"/>
              </a:rPr>
              <a:t> Master Para GPS .</a:t>
            </a:r>
          </a:p>
          <a:p>
            <a:pPr marL="0" indent="0">
              <a:buNone/>
            </a:pPr>
            <a:endParaRPr lang="en-US" dirty="0">
              <a:latin typeface="NikosB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  <a:latin typeface="NikosBAN"/>
              </a:rPr>
              <a:t>Class:One</a:t>
            </a:r>
            <a:r>
              <a:rPr lang="en-US" dirty="0" smtClean="0">
                <a:solidFill>
                  <a:srgbClr val="00B050"/>
                </a:solidFill>
                <a:latin typeface="NikosBAN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  <a:latin typeface="NikosBAN"/>
              </a:rPr>
              <a:t>Subject:English</a:t>
            </a:r>
            <a:r>
              <a:rPr lang="en-US" dirty="0" smtClean="0">
                <a:solidFill>
                  <a:srgbClr val="00B050"/>
                </a:solidFill>
                <a:latin typeface="NikosBAN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B050"/>
                </a:solidFill>
                <a:latin typeface="NikosBAN"/>
              </a:rPr>
              <a:t>Lesson:Rhyme</a:t>
            </a:r>
            <a:r>
              <a:rPr lang="en-US" dirty="0" smtClean="0">
                <a:solidFill>
                  <a:srgbClr val="00B050"/>
                </a:solidFill>
                <a:latin typeface="NikosBAN"/>
              </a:rPr>
              <a:t>(Rain </a:t>
            </a:r>
            <a:r>
              <a:rPr lang="en-US" dirty="0" err="1" smtClean="0">
                <a:solidFill>
                  <a:srgbClr val="00B050"/>
                </a:solidFill>
                <a:latin typeface="NikosBAN"/>
              </a:rPr>
              <a:t>rain</a:t>
            </a:r>
            <a:r>
              <a:rPr lang="en-US" dirty="0" smtClean="0">
                <a:solidFill>
                  <a:srgbClr val="00B050"/>
                </a:solidFill>
                <a:latin typeface="NikosBAN"/>
              </a:rPr>
              <a:t> go away).</a:t>
            </a:r>
            <a:endParaRPr lang="en-US" dirty="0">
              <a:solidFill>
                <a:srgbClr val="00B050"/>
              </a:solidFill>
              <a:latin typeface="NikosBAN"/>
            </a:endParaRPr>
          </a:p>
        </p:txBody>
      </p:sp>
      <p:sp>
        <p:nvSpPr>
          <p:cNvPr id="5" name="TextBox 4"/>
          <p:cNvSpPr txBox="1"/>
          <p:nvPr/>
        </p:nvSpPr>
        <p:spPr>
          <a:xfrm flipH="1">
            <a:off x="838200" y="3410279"/>
            <a:ext cx="4593189" cy="59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B0F0"/>
                </a:solidFill>
                <a:latin typeface="NikosBAN"/>
              </a:rPr>
              <a:t>Sundorgonj</a:t>
            </a:r>
            <a:r>
              <a:rPr lang="en-US" sz="3200" dirty="0" smtClean="0">
                <a:solidFill>
                  <a:srgbClr val="00B0F0"/>
                </a:solidFill>
                <a:latin typeface="NikosBAN"/>
              </a:rPr>
              <a:t> ,</a:t>
            </a:r>
            <a:r>
              <a:rPr lang="en-US" sz="3200" dirty="0" err="1" smtClean="0">
                <a:solidFill>
                  <a:srgbClr val="00B0F0"/>
                </a:solidFill>
                <a:latin typeface="NikosBAN"/>
              </a:rPr>
              <a:t>Gaibandha</a:t>
            </a:r>
            <a:r>
              <a:rPr lang="en-US" sz="3200" dirty="0" smtClean="0">
                <a:solidFill>
                  <a:srgbClr val="00B0F0"/>
                </a:solidFill>
                <a:latin typeface="NikosBAN"/>
              </a:rPr>
              <a:t>.</a:t>
            </a:r>
            <a:endParaRPr lang="en-US" sz="3200" dirty="0">
              <a:solidFill>
                <a:srgbClr val="00B0F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198814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912" y="275915"/>
            <a:ext cx="10530468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BAN"/>
              </a:rPr>
              <a:t>Learning outcomes</a:t>
            </a:r>
            <a:endParaRPr lang="en-US" sz="3600" dirty="0">
              <a:solidFill>
                <a:srgbClr val="00B050"/>
              </a:solidFill>
              <a:latin typeface="Nikos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NikosBAN"/>
              </a:rPr>
              <a:t>Listening:</a:t>
            </a:r>
          </a:p>
          <a:p>
            <a:r>
              <a:rPr lang="en-US" dirty="0" smtClean="0">
                <a:solidFill>
                  <a:srgbClr val="00B050"/>
                </a:solidFill>
                <a:latin typeface="NikosBAN"/>
              </a:rPr>
              <a:t>4.1.1Enjoy the rhyme and music of simple rhymes.</a:t>
            </a:r>
          </a:p>
          <a:p>
            <a:r>
              <a:rPr lang="en-US" dirty="0" smtClean="0">
                <a:solidFill>
                  <a:srgbClr val="FF0000"/>
                </a:solidFill>
                <a:latin typeface="NikosBAN"/>
              </a:rPr>
              <a:t>Speaking:</a:t>
            </a:r>
          </a:p>
          <a:p>
            <a:r>
              <a:rPr lang="en-US" dirty="0" smtClean="0">
                <a:solidFill>
                  <a:srgbClr val="00B050"/>
                </a:solidFill>
                <a:latin typeface="NikosBAN"/>
              </a:rPr>
              <a:t>1.1.1Repeat after the teacher simple words and phrases .</a:t>
            </a:r>
          </a:p>
          <a:p>
            <a:r>
              <a:rPr lang="en-US" dirty="0" smtClean="0">
                <a:solidFill>
                  <a:srgbClr val="00B050"/>
                </a:solidFill>
                <a:latin typeface="NikosBAN"/>
              </a:rPr>
              <a:t>4.1.1Repeat rhymes after the teacher.</a:t>
            </a:r>
            <a:endParaRPr lang="en-US" dirty="0">
              <a:solidFill>
                <a:srgbClr val="00B05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142439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038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5503" y="1159726"/>
            <a:ext cx="6545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NikosBAN"/>
              </a:rPr>
              <a:t>Rain </a:t>
            </a:r>
            <a:r>
              <a:rPr lang="en-US" sz="3600" dirty="0" err="1" smtClean="0">
                <a:solidFill>
                  <a:srgbClr val="00B0F0"/>
                </a:solidFill>
                <a:latin typeface="NikosBAN"/>
              </a:rPr>
              <a:t>rain</a:t>
            </a:r>
            <a:r>
              <a:rPr lang="en-US" sz="3600" dirty="0" smtClean="0">
                <a:solidFill>
                  <a:srgbClr val="00B0F0"/>
                </a:solidFill>
                <a:latin typeface="NikosBAN"/>
              </a:rPr>
              <a:t> go away</a:t>
            </a:r>
            <a:endParaRPr lang="en-US" sz="3600" dirty="0">
              <a:solidFill>
                <a:srgbClr val="00B0F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122383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4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7" t="35918" r="66369" b="34033"/>
          <a:stretch/>
        </p:blipFill>
        <p:spPr>
          <a:xfrm>
            <a:off x="132203" y="55622"/>
            <a:ext cx="2963538" cy="25299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2" t="19727" r="35741" b="34015"/>
          <a:stretch/>
        </p:blipFill>
        <p:spPr>
          <a:xfrm>
            <a:off x="132203" y="2688115"/>
            <a:ext cx="2963538" cy="2310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5" t="13549" r="2760" b="34547"/>
          <a:stretch/>
        </p:blipFill>
        <p:spPr>
          <a:xfrm>
            <a:off x="132203" y="5101449"/>
            <a:ext cx="3028259" cy="1730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6583" y="1065757"/>
            <a:ext cx="4041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NikosBAN"/>
              </a:rPr>
              <a:t>Rain</a:t>
            </a:r>
            <a:endParaRPr lang="en-US" sz="3600" dirty="0">
              <a:solidFill>
                <a:srgbClr val="00B050"/>
              </a:solidFill>
              <a:latin typeface="Nikos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6553" y="3696600"/>
            <a:ext cx="3207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BAN"/>
              </a:rPr>
              <a:t>Go away</a:t>
            </a:r>
            <a:endParaRPr lang="en-US" sz="3600" dirty="0">
              <a:solidFill>
                <a:srgbClr val="FF0000"/>
              </a:solidFill>
              <a:latin typeface="NikosB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3797" y="-99174"/>
            <a:ext cx="37120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BAN"/>
              </a:rPr>
              <a:t>New Words</a:t>
            </a:r>
            <a:endParaRPr lang="en-US" sz="3600" dirty="0">
              <a:solidFill>
                <a:srgbClr val="FF0000"/>
              </a:solidFill>
              <a:latin typeface="Nikos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5193" y="5404113"/>
            <a:ext cx="25737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BAN"/>
            </a:endParaRPr>
          </a:p>
          <a:p>
            <a:r>
              <a:rPr lang="en-US" sz="3600" dirty="0" smtClean="0">
                <a:solidFill>
                  <a:srgbClr val="00B0F0"/>
                </a:solidFill>
                <a:latin typeface="NikosBAN"/>
              </a:rPr>
              <a:t>Play</a:t>
            </a:r>
            <a:endParaRPr lang="en-US" sz="3600" dirty="0">
              <a:solidFill>
                <a:srgbClr val="00B0F0"/>
              </a:solidFill>
              <a:latin typeface="NikosBAN"/>
            </a:endParaRPr>
          </a:p>
        </p:txBody>
      </p:sp>
    </p:spTree>
    <p:extLst>
      <p:ext uri="{BB962C8B-B14F-4D97-AF65-F5344CB8AC3E}">
        <p14:creationId xmlns:p14="http://schemas.microsoft.com/office/powerpoint/2010/main" val="45000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982" y="955964"/>
            <a:ext cx="770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Let’s see a video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7231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3266" y="3244334"/>
            <a:ext cx="4985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https://www.youtube.com/watch?v=Zu6o23Pu0Do</a:t>
            </a:r>
          </a:p>
        </p:txBody>
      </p:sp>
    </p:spTree>
    <p:extLst>
      <p:ext uri="{BB962C8B-B14F-4D97-AF65-F5344CB8AC3E}">
        <p14:creationId xmlns:p14="http://schemas.microsoft.com/office/powerpoint/2010/main" val="19293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91" y="1551708"/>
            <a:ext cx="10778836" cy="5112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37708" y="346363"/>
            <a:ext cx="397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Teacher Recite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2523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137</Words>
  <Application>Microsoft Office PowerPoint</Application>
  <PresentationFormat>Widescreen</PresentationFormat>
  <Paragraphs>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NikosBAN</vt:lpstr>
      <vt:lpstr>Office Theme</vt:lpstr>
      <vt:lpstr>PowerPoint Presentation</vt:lpstr>
      <vt:lpstr>Presented By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Group Works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</dc:creator>
  <cp:lastModifiedBy>PTI-GAIBANDHA</cp:lastModifiedBy>
  <cp:revision>95</cp:revision>
  <dcterms:created xsi:type="dcterms:W3CDTF">2020-02-15T08:46:46Z</dcterms:created>
  <dcterms:modified xsi:type="dcterms:W3CDTF">2020-02-19T03:43:50Z</dcterms:modified>
</cp:coreProperties>
</file>