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8" r:id="rId9"/>
    <p:sldId id="261" r:id="rId10"/>
    <p:sldId id="262" r:id="rId11"/>
    <p:sldId id="263" r:id="rId12"/>
    <p:sldId id="260" r:id="rId13"/>
    <p:sldId id="264" r:id="rId14"/>
    <p:sldId id="269" r:id="rId15"/>
    <p:sldId id="279" r:id="rId16"/>
    <p:sldId id="270" r:id="rId17"/>
    <p:sldId id="271" r:id="rId18"/>
    <p:sldId id="272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F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7C63B-2C70-4EAD-A101-B5EFF6B376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F0C9D-35CC-4355-960C-E9D303E3BB1A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সপ্তাহ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E5544FB-88C0-47A2-8689-55C06A0DC2D6}" type="parTrans" cxnId="{37B7841A-3EB1-49DB-B7F6-C3AC2F2C0F0C}">
      <dgm:prSet/>
      <dgm:spPr/>
      <dgm:t>
        <a:bodyPr/>
        <a:lstStyle/>
        <a:p>
          <a:endParaRPr lang="en-US"/>
        </a:p>
      </dgm:t>
    </dgm:pt>
    <dgm:pt modelId="{1C2C8D55-7CF9-4259-84F7-5AAE8139473C}" type="sibTrans" cxnId="{37B7841A-3EB1-49DB-B7F6-C3AC2F2C0F0C}">
      <dgm:prSet/>
      <dgm:spPr/>
      <dgm:t>
        <a:bodyPr/>
        <a:lstStyle/>
        <a:p>
          <a:endParaRPr lang="en-US"/>
        </a:p>
      </dgm:t>
    </dgm:pt>
    <dgm:pt modelId="{469BBEA8-843B-452B-BAD1-B39AE6137C75}">
      <dgm:prSet phldrT="[Text]"/>
      <dgm:spPr/>
      <dgm:t>
        <a:bodyPr/>
        <a:lstStyle/>
        <a:p>
          <a:r>
            <a:rPr lang="bn-BD" dirty="0" smtClean="0"/>
            <a:t>শনি </a:t>
          </a:r>
          <a:endParaRPr lang="en-US" dirty="0"/>
        </a:p>
      </dgm:t>
    </dgm:pt>
    <dgm:pt modelId="{5A03577D-C24B-407B-9B7E-DBF843EEA859}" type="parTrans" cxnId="{014EACED-F082-40C0-9ACD-71A7DA0DDDB4}">
      <dgm:prSet/>
      <dgm:spPr/>
      <dgm:t>
        <a:bodyPr/>
        <a:lstStyle/>
        <a:p>
          <a:endParaRPr lang="en-US"/>
        </a:p>
      </dgm:t>
    </dgm:pt>
    <dgm:pt modelId="{ABAE0F59-FE3C-4EE6-AC82-5F6A6E91847C}" type="sibTrans" cxnId="{014EACED-F082-40C0-9ACD-71A7DA0DDDB4}">
      <dgm:prSet/>
      <dgm:spPr/>
      <dgm:t>
        <a:bodyPr/>
        <a:lstStyle/>
        <a:p>
          <a:endParaRPr lang="en-US"/>
        </a:p>
      </dgm:t>
    </dgm:pt>
    <dgm:pt modelId="{B240D4C1-12B0-4E77-87F9-3BDB861BFCA2}">
      <dgm:prSet phldrT="[Text]"/>
      <dgm:spPr/>
      <dgm:t>
        <a:bodyPr/>
        <a:lstStyle/>
        <a:p>
          <a:r>
            <a:rPr lang="bn-BD" dirty="0" smtClean="0"/>
            <a:t>রবি </a:t>
          </a:r>
          <a:endParaRPr lang="en-US" dirty="0"/>
        </a:p>
      </dgm:t>
    </dgm:pt>
    <dgm:pt modelId="{A183DCBE-60B5-424D-8263-F89F887C7AF4}" type="parTrans" cxnId="{238DA9D3-62E8-45A8-8F42-B3828BB9B212}">
      <dgm:prSet/>
      <dgm:spPr/>
      <dgm:t>
        <a:bodyPr/>
        <a:lstStyle/>
        <a:p>
          <a:endParaRPr lang="en-US"/>
        </a:p>
      </dgm:t>
    </dgm:pt>
    <dgm:pt modelId="{CEA7B0F6-426F-4395-96B1-B1945A467B60}" type="sibTrans" cxnId="{238DA9D3-62E8-45A8-8F42-B3828BB9B212}">
      <dgm:prSet/>
      <dgm:spPr/>
      <dgm:t>
        <a:bodyPr/>
        <a:lstStyle/>
        <a:p>
          <a:endParaRPr lang="en-US"/>
        </a:p>
      </dgm:t>
    </dgm:pt>
    <dgm:pt modelId="{965EC117-4E83-42B3-8521-9818DC742CAC}">
      <dgm:prSet phldrT="[Text]"/>
      <dgm:spPr/>
      <dgm:t>
        <a:bodyPr/>
        <a:lstStyle/>
        <a:p>
          <a:r>
            <a:rPr lang="bn-BD" dirty="0" smtClean="0"/>
            <a:t>সোম </a:t>
          </a:r>
          <a:endParaRPr lang="en-US" dirty="0"/>
        </a:p>
      </dgm:t>
    </dgm:pt>
    <dgm:pt modelId="{932666EC-8FF3-4E44-8A27-DF8711C8900D}" type="parTrans" cxnId="{1CB24CC6-F6BA-4A80-88C0-06C2B2D90C3C}">
      <dgm:prSet/>
      <dgm:spPr/>
      <dgm:t>
        <a:bodyPr/>
        <a:lstStyle/>
        <a:p>
          <a:endParaRPr lang="en-US"/>
        </a:p>
      </dgm:t>
    </dgm:pt>
    <dgm:pt modelId="{7CA3370D-4006-4772-8988-AA9B8181DB8A}" type="sibTrans" cxnId="{1CB24CC6-F6BA-4A80-88C0-06C2B2D90C3C}">
      <dgm:prSet/>
      <dgm:spPr/>
      <dgm:t>
        <a:bodyPr/>
        <a:lstStyle/>
        <a:p>
          <a:endParaRPr lang="en-US"/>
        </a:p>
      </dgm:t>
    </dgm:pt>
    <dgm:pt modelId="{B59859A9-0AA3-4F25-89B1-98D5E9158149}">
      <dgm:prSet phldrT="[Text]"/>
      <dgm:spPr/>
      <dgm:t>
        <a:bodyPr/>
        <a:lstStyle/>
        <a:p>
          <a:r>
            <a:rPr lang="bn-BD" dirty="0" smtClean="0"/>
            <a:t>মঙ্গল </a:t>
          </a:r>
          <a:endParaRPr lang="en-US" dirty="0"/>
        </a:p>
      </dgm:t>
    </dgm:pt>
    <dgm:pt modelId="{FCCF6A58-9746-41D6-B849-F6977B012744}" type="parTrans" cxnId="{0B35E265-E1B9-440E-80AB-ED31199F7049}">
      <dgm:prSet/>
      <dgm:spPr/>
      <dgm:t>
        <a:bodyPr/>
        <a:lstStyle/>
        <a:p>
          <a:endParaRPr lang="en-US"/>
        </a:p>
      </dgm:t>
    </dgm:pt>
    <dgm:pt modelId="{3F765540-B02F-4116-97EB-DE07905EA863}" type="sibTrans" cxnId="{0B35E265-E1B9-440E-80AB-ED31199F7049}">
      <dgm:prSet/>
      <dgm:spPr/>
      <dgm:t>
        <a:bodyPr/>
        <a:lstStyle/>
        <a:p>
          <a:endParaRPr lang="en-US"/>
        </a:p>
      </dgm:t>
    </dgm:pt>
    <dgm:pt modelId="{09BC2C44-5332-47F2-B384-D7C2AAACDFD1}" type="pres">
      <dgm:prSet presAssocID="{90A7C63B-2C70-4EAD-A101-B5EFF6B376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DCC41-F629-41BD-9450-E8A770FEFBA2}" type="pres">
      <dgm:prSet presAssocID="{131F0C9D-35CC-4355-960C-E9D303E3BB1A}" presName="centerShape" presStyleLbl="node0" presStyleIdx="0" presStyleCnt="1"/>
      <dgm:spPr/>
      <dgm:t>
        <a:bodyPr/>
        <a:lstStyle/>
        <a:p>
          <a:endParaRPr lang="en-US"/>
        </a:p>
      </dgm:t>
    </dgm:pt>
    <dgm:pt modelId="{126212D0-6F37-4D5F-817D-8DAD3C5ACDB8}" type="pres">
      <dgm:prSet presAssocID="{5A03577D-C24B-407B-9B7E-DBF843EEA859}" presName="Name9" presStyleLbl="parChTrans1D2" presStyleIdx="0" presStyleCnt="4"/>
      <dgm:spPr/>
      <dgm:t>
        <a:bodyPr/>
        <a:lstStyle/>
        <a:p>
          <a:endParaRPr lang="en-US"/>
        </a:p>
      </dgm:t>
    </dgm:pt>
    <dgm:pt modelId="{1C63EE81-D4FF-4D5B-B726-D7AC6B309173}" type="pres">
      <dgm:prSet presAssocID="{5A03577D-C24B-407B-9B7E-DBF843EEA85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F38E72D-DF1B-4DA9-B400-BA4C4CAA6E5F}" type="pres">
      <dgm:prSet presAssocID="{469BBEA8-843B-452B-BAD1-B39AE6137C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7282D-9B50-4B51-A02A-A533933523E8}" type="pres">
      <dgm:prSet presAssocID="{A183DCBE-60B5-424D-8263-F89F887C7AF4}" presName="Name9" presStyleLbl="parChTrans1D2" presStyleIdx="1" presStyleCnt="4"/>
      <dgm:spPr/>
      <dgm:t>
        <a:bodyPr/>
        <a:lstStyle/>
        <a:p>
          <a:endParaRPr lang="en-US"/>
        </a:p>
      </dgm:t>
    </dgm:pt>
    <dgm:pt modelId="{96B38568-90D5-4695-9987-27A469AEA58E}" type="pres">
      <dgm:prSet presAssocID="{A183DCBE-60B5-424D-8263-F89F887C7AF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2960105-962B-4B68-AFCE-35855B42565B}" type="pres">
      <dgm:prSet presAssocID="{B240D4C1-12B0-4E77-87F9-3BDB861BFC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71842-075B-44E3-9F0D-1BABA46F9494}" type="pres">
      <dgm:prSet presAssocID="{932666EC-8FF3-4E44-8A27-DF8711C8900D}" presName="Name9" presStyleLbl="parChTrans1D2" presStyleIdx="2" presStyleCnt="4"/>
      <dgm:spPr/>
      <dgm:t>
        <a:bodyPr/>
        <a:lstStyle/>
        <a:p>
          <a:endParaRPr lang="en-US"/>
        </a:p>
      </dgm:t>
    </dgm:pt>
    <dgm:pt modelId="{39785152-A69E-4C80-81D4-6B6E5DBEF387}" type="pres">
      <dgm:prSet presAssocID="{932666EC-8FF3-4E44-8A27-DF8711C8900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C4C20DE-6BAE-4E96-A150-1F939923C2DA}" type="pres">
      <dgm:prSet presAssocID="{965EC117-4E83-42B3-8521-9818DC742C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79AD7-03A3-43B3-BFA6-5A24431A2238}" type="pres">
      <dgm:prSet presAssocID="{FCCF6A58-9746-41D6-B849-F6977B012744}" presName="Name9" presStyleLbl="parChTrans1D2" presStyleIdx="3" presStyleCnt="4"/>
      <dgm:spPr/>
      <dgm:t>
        <a:bodyPr/>
        <a:lstStyle/>
        <a:p>
          <a:endParaRPr lang="en-US"/>
        </a:p>
      </dgm:t>
    </dgm:pt>
    <dgm:pt modelId="{4959795D-D0AF-433A-A420-461CB9C6D07C}" type="pres">
      <dgm:prSet presAssocID="{FCCF6A58-9746-41D6-B849-F6977B01274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69D50B3-F6CA-415E-8482-D383C353AC5E}" type="pres">
      <dgm:prSet presAssocID="{B59859A9-0AA3-4F25-89B1-98D5E915814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BC58B-4378-4559-AC35-77EAF4CC81A2}" type="presOf" srcId="{469BBEA8-843B-452B-BAD1-B39AE6137C75}" destId="{FF38E72D-DF1B-4DA9-B400-BA4C4CAA6E5F}" srcOrd="0" destOrd="0" presId="urn:microsoft.com/office/officeart/2005/8/layout/radial1"/>
    <dgm:cxn modelId="{4D89AE3A-D7F0-4D6E-8196-6159470BE797}" type="presOf" srcId="{A183DCBE-60B5-424D-8263-F89F887C7AF4}" destId="{96B38568-90D5-4695-9987-27A469AEA58E}" srcOrd="1" destOrd="0" presId="urn:microsoft.com/office/officeart/2005/8/layout/radial1"/>
    <dgm:cxn modelId="{F8C273A9-E878-4D08-AB75-0629A6B13568}" type="presOf" srcId="{90A7C63B-2C70-4EAD-A101-B5EFF6B37648}" destId="{09BC2C44-5332-47F2-B384-D7C2AAACDFD1}" srcOrd="0" destOrd="0" presId="urn:microsoft.com/office/officeart/2005/8/layout/radial1"/>
    <dgm:cxn modelId="{0B35E265-E1B9-440E-80AB-ED31199F7049}" srcId="{131F0C9D-35CC-4355-960C-E9D303E3BB1A}" destId="{B59859A9-0AA3-4F25-89B1-98D5E9158149}" srcOrd="3" destOrd="0" parTransId="{FCCF6A58-9746-41D6-B849-F6977B012744}" sibTransId="{3F765540-B02F-4116-97EB-DE07905EA863}"/>
    <dgm:cxn modelId="{1404D1E7-655D-4508-A409-4CAE0FA5BBF8}" type="presOf" srcId="{FCCF6A58-9746-41D6-B849-F6977B012744}" destId="{4959795D-D0AF-433A-A420-461CB9C6D07C}" srcOrd="1" destOrd="0" presId="urn:microsoft.com/office/officeart/2005/8/layout/radial1"/>
    <dgm:cxn modelId="{4C2F813D-D177-42C0-93AF-B2792304579B}" type="presOf" srcId="{932666EC-8FF3-4E44-8A27-DF8711C8900D}" destId="{DE671842-075B-44E3-9F0D-1BABA46F9494}" srcOrd="0" destOrd="0" presId="urn:microsoft.com/office/officeart/2005/8/layout/radial1"/>
    <dgm:cxn modelId="{F8A0250A-3DF4-45A7-A1F4-C87B76282A15}" type="presOf" srcId="{965EC117-4E83-42B3-8521-9818DC742CAC}" destId="{CC4C20DE-6BAE-4E96-A150-1F939923C2DA}" srcOrd="0" destOrd="0" presId="urn:microsoft.com/office/officeart/2005/8/layout/radial1"/>
    <dgm:cxn modelId="{B9BBE625-C0D0-455C-B22E-1CD11084DC0B}" type="presOf" srcId="{932666EC-8FF3-4E44-8A27-DF8711C8900D}" destId="{39785152-A69E-4C80-81D4-6B6E5DBEF387}" srcOrd="1" destOrd="0" presId="urn:microsoft.com/office/officeart/2005/8/layout/radial1"/>
    <dgm:cxn modelId="{C8E9A4F5-313A-4129-B7B1-2FFC8FBDF53A}" type="presOf" srcId="{A183DCBE-60B5-424D-8263-F89F887C7AF4}" destId="{D0D7282D-9B50-4B51-A02A-A533933523E8}" srcOrd="0" destOrd="0" presId="urn:microsoft.com/office/officeart/2005/8/layout/radial1"/>
    <dgm:cxn modelId="{014EACED-F082-40C0-9ACD-71A7DA0DDDB4}" srcId="{131F0C9D-35CC-4355-960C-E9D303E3BB1A}" destId="{469BBEA8-843B-452B-BAD1-B39AE6137C75}" srcOrd="0" destOrd="0" parTransId="{5A03577D-C24B-407B-9B7E-DBF843EEA859}" sibTransId="{ABAE0F59-FE3C-4EE6-AC82-5F6A6E91847C}"/>
    <dgm:cxn modelId="{5A425CF2-7229-46DF-BE34-0F6DC0117639}" type="presOf" srcId="{5A03577D-C24B-407B-9B7E-DBF843EEA859}" destId="{126212D0-6F37-4D5F-817D-8DAD3C5ACDB8}" srcOrd="0" destOrd="0" presId="urn:microsoft.com/office/officeart/2005/8/layout/radial1"/>
    <dgm:cxn modelId="{1CB24CC6-F6BA-4A80-88C0-06C2B2D90C3C}" srcId="{131F0C9D-35CC-4355-960C-E9D303E3BB1A}" destId="{965EC117-4E83-42B3-8521-9818DC742CAC}" srcOrd="2" destOrd="0" parTransId="{932666EC-8FF3-4E44-8A27-DF8711C8900D}" sibTransId="{7CA3370D-4006-4772-8988-AA9B8181DB8A}"/>
    <dgm:cxn modelId="{3B85166E-00AC-43A1-8087-29EA80D95FF3}" type="presOf" srcId="{B240D4C1-12B0-4E77-87F9-3BDB861BFCA2}" destId="{E2960105-962B-4B68-AFCE-35855B42565B}" srcOrd="0" destOrd="0" presId="urn:microsoft.com/office/officeart/2005/8/layout/radial1"/>
    <dgm:cxn modelId="{D538B784-9035-4E88-8BE6-46DD5D44C0CE}" type="presOf" srcId="{B59859A9-0AA3-4F25-89B1-98D5E9158149}" destId="{A69D50B3-F6CA-415E-8482-D383C353AC5E}" srcOrd="0" destOrd="0" presId="urn:microsoft.com/office/officeart/2005/8/layout/radial1"/>
    <dgm:cxn modelId="{37B7841A-3EB1-49DB-B7F6-C3AC2F2C0F0C}" srcId="{90A7C63B-2C70-4EAD-A101-B5EFF6B37648}" destId="{131F0C9D-35CC-4355-960C-E9D303E3BB1A}" srcOrd="0" destOrd="0" parTransId="{BE5544FB-88C0-47A2-8689-55C06A0DC2D6}" sibTransId="{1C2C8D55-7CF9-4259-84F7-5AAE8139473C}"/>
    <dgm:cxn modelId="{2B23344C-8D28-4A46-803A-E1D943538CF5}" type="presOf" srcId="{5A03577D-C24B-407B-9B7E-DBF843EEA859}" destId="{1C63EE81-D4FF-4D5B-B726-D7AC6B309173}" srcOrd="1" destOrd="0" presId="urn:microsoft.com/office/officeart/2005/8/layout/radial1"/>
    <dgm:cxn modelId="{3E5AC00B-329F-449A-AC8B-A484FD75770F}" type="presOf" srcId="{131F0C9D-35CC-4355-960C-E9D303E3BB1A}" destId="{A54DCC41-F629-41BD-9450-E8A770FEFBA2}" srcOrd="0" destOrd="0" presId="urn:microsoft.com/office/officeart/2005/8/layout/radial1"/>
    <dgm:cxn modelId="{F79706C1-6B85-4450-8211-E7FE12CA1A6C}" type="presOf" srcId="{FCCF6A58-9746-41D6-B849-F6977B012744}" destId="{FAB79AD7-03A3-43B3-BFA6-5A24431A2238}" srcOrd="0" destOrd="0" presId="urn:microsoft.com/office/officeart/2005/8/layout/radial1"/>
    <dgm:cxn modelId="{238DA9D3-62E8-45A8-8F42-B3828BB9B212}" srcId="{131F0C9D-35CC-4355-960C-E9D303E3BB1A}" destId="{B240D4C1-12B0-4E77-87F9-3BDB861BFCA2}" srcOrd="1" destOrd="0" parTransId="{A183DCBE-60B5-424D-8263-F89F887C7AF4}" sibTransId="{CEA7B0F6-426F-4395-96B1-B1945A467B60}"/>
    <dgm:cxn modelId="{EEA94F32-59F0-41B9-A5A4-388886F71148}" type="presParOf" srcId="{09BC2C44-5332-47F2-B384-D7C2AAACDFD1}" destId="{A54DCC41-F629-41BD-9450-E8A770FEFBA2}" srcOrd="0" destOrd="0" presId="urn:microsoft.com/office/officeart/2005/8/layout/radial1"/>
    <dgm:cxn modelId="{0761C0D2-D07D-411E-9CA3-2606287DEC13}" type="presParOf" srcId="{09BC2C44-5332-47F2-B384-D7C2AAACDFD1}" destId="{126212D0-6F37-4D5F-817D-8DAD3C5ACDB8}" srcOrd="1" destOrd="0" presId="urn:microsoft.com/office/officeart/2005/8/layout/radial1"/>
    <dgm:cxn modelId="{6BB4F8C2-5D82-4578-8A5B-848150799846}" type="presParOf" srcId="{126212D0-6F37-4D5F-817D-8DAD3C5ACDB8}" destId="{1C63EE81-D4FF-4D5B-B726-D7AC6B309173}" srcOrd="0" destOrd="0" presId="urn:microsoft.com/office/officeart/2005/8/layout/radial1"/>
    <dgm:cxn modelId="{4561E6C6-0146-417E-B787-FF7A58C051FD}" type="presParOf" srcId="{09BC2C44-5332-47F2-B384-D7C2AAACDFD1}" destId="{FF38E72D-DF1B-4DA9-B400-BA4C4CAA6E5F}" srcOrd="2" destOrd="0" presId="urn:microsoft.com/office/officeart/2005/8/layout/radial1"/>
    <dgm:cxn modelId="{99184B85-B215-4421-A151-193544E4F7AF}" type="presParOf" srcId="{09BC2C44-5332-47F2-B384-D7C2AAACDFD1}" destId="{D0D7282D-9B50-4B51-A02A-A533933523E8}" srcOrd="3" destOrd="0" presId="urn:microsoft.com/office/officeart/2005/8/layout/radial1"/>
    <dgm:cxn modelId="{44D26C59-AB98-4819-9170-D37EE619F76C}" type="presParOf" srcId="{D0D7282D-9B50-4B51-A02A-A533933523E8}" destId="{96B38568-90D5-4695-9987-27A469AEA58E}" srcOrd="0" destOrd="0" presId="urn:microsoft.com/office/officeart/2005/8/layout/radial1"/>
    <dgm:cxn modelId="{97FA1723-525C-4632-8613-D0A3255D59A7}" type="presParOf" srcId="{09BC2C44-5332-47F2-B384-D7C2AAACDFD1}" destId="{E2960105-962B-4B68-AFCE-35855B42565B}" srcOrd="4" destOrd="0" presId="urn:microsoft.com/office/officeart/2005/8/layout/radial1"/>
    <dgm:cxn modelId="{B1A9351E-B3F8-4D1F-BE2C-CF9F4E0AEE37}" type="presParOf" srcId="{09BC2C44-5332-47F2-B384-D7C2AAACDFD1}" destId="{DE671842-075B-44E3-9F0D-1BABA46F9494}" srcOrd="5" destOrd="0" presId="urn:microsoft.com/office/officeart/2005/8/layout/radial1"/>
    <dgm:cxn modelId="{B604BA49-EE8E-46D6-8D19-EF29692130BE}" type="presParOf" srcId="{DE671842-075B-44E3-9F0D-1BABA46F9494}" destId="{39785152-A69E-4C80-81D4-6B6E5DBEF387}" srcOrd="0" destOrd="0" presId="urn:microsoft.com/office/officeart/2005/8/layout/radial1"/>
    <dgm:cxn modelId="{18725357-9C6A-48A8-93A9-C322019625D0}" type="presParOf" srcId="{09BC2C44-5332-47F2-B384-D7C2AAACDFD1}" destId="{CC4C20DE-6BAE-4E96-A150-1F939923C2DA}" srcOrd="6" destOrd="0" presId="urn:microsoft.com/office/officeart/2005/8/layout/radial1"/>
    <dgm:cxn modelId="{85715262-28AE-42DC-8955-D33F41F1CB1F}" type="presParOf" srcId="{09BC2C44-5332-47F2-B384-D7C2AAACDFD1}" destId="{FAB79AD7-03A3-43B3-BFA6-5A24431A2238}" srcOrd="7" destOrd="0" presId="urn:microsoft.com/office/officeart/2005/8/layout/radial1"/>
    <dgm:cxn modelId="{225F0997-70D4-4B71-A6DA-3DC0D257B56E}" type="presParOf" srcId="{FAB79AD7-03A3-43B3-BFA6-5A24431A2238}" destId="{4959795D-D0AF-433A-A420-461CB9C6D07C}" srcOrd="0" destOrd="0" presId="urn:microsoft.com/office/officeart/2005/8/layout/radial1"/>
    <dgm:cxn modelId="{5FA65061-3BDD-4E80-9BE5-C3A5187CA509}" type="presParOf" srcId="{09BC2C44-5332-47F2-B384-D7C2AAACDFD1}" destId="{A69D50B3-F6CA-415E-8482-D383C353AC5E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4600" y="457200"/>
            <a:ext cx="4876800" cy="22098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0"/>
            <a:ext cx="5858318" cy="34390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26" y="1447801"/>
            <a:ext cx="6988874" cy="4114799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133600" y="0"/>
            <a:ext cx="5715000" cy="12954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সাজায়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বারে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5638800"/>
            <a:ext cx="56388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-planting-vegetables-in-garden-725x48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467600" cy="4356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6019800"/>
            <a:ext cx="4724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রবি বারে।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04800"/>
            <a:ext cx="5486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মুমু বাগান দেখাশোনা করে কি বারে?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9" y="1828800"/>
            <a:ext cx="6561364" cy="3674364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133600" y="381000"/>
            <a:ext cx="5334000" cy="11430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মুমু গান শেখে কি বারে?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828800" y="5715000"/>
            <a:ext cx="5867400" cy="9144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 বারে।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7960360" cy="4477703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1828800" y="228600"/>
            <a:ext cx="5791200" cy="762000"/>
          </a:xfrm>
          <a:prstGeom prst="round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মুমু সাঁতার কাটে কি বারে?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5715000"/>
            <a:ext cx="6096000" cy="838200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মঙ্গল বারে। 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04" y="1996367"/>
            <a:ext cx="7452296" cy="3794833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2438400" y="838200"/>
            <a:ext cx="4724400" cy="990600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1).png"/>
          <p:cNvPicPr>
            <a:picLocks noChangeAspect="1"/>
          </p:cNvPicPr>
          <p:nvPr/>
        </p:nvPicPr>
        <p:blipFill>
          <a:blip r:embed="rId2"/>
          <a:srcRect l="40834" t="14445" r="25833" b="28809"/>
          <a:stretch>
            <a:fillRect/>
          </a:stretch>
        </p:blipFill>
        <p:spPr>
          <a:xfrm>
            <a:off x="0" y="1676400"/>
            <a:ext cx="3985846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0"/>
            <a:ext cx="48768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 (2).png"/>
          <p:cNvPicPr>
            <a:picLocks noChangeAspect="1"/>
          </p:cNvPicPr>
          <p:nvPr/>
        </p:nvPicPr>
        <p:blipFill>
          <a:blip r:embed="rId3"/>
          <a:srcRect l="23333" t="17778" r="45000" b="22222"/>
          <a:stretch>
            <a:fillRect/>
          </a:stretch>
        </p:blipFill>
        <p:spPr>
          <a:xfrm>
            <a:off x="4419600" y="1600200"/>
            <a:ext cx="419100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981200" y="533400"/>
            <a:ext cx="5791200" cy="18288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যুক্তবর্ণ ভেঙ্গে লিখি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971800"/>
            <a:ext cx="2743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লে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3124200"/>
            <a:ext cx="1295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স্ক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200400"/>
            <a:ext cx="9906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3200400"/>
            <a:ext cx="9144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648200"/>
            <a:ext cx="2667000" cy="1371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4953000"/>
            <a:ext cx="13716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4953000"/>
            <a:ext cx="9906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5029200"/>
            <a:ext cx="9144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438400" y="0"/>
            <a:ext cx="3886200" cy="152400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5029200" y="2057400"/>
            <a:ext cx="2743200" cy="1143000"/>
          </a:xfrm>
          <a:prstGeom prst="beve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28600" y="3276600"/>
            <a:ext cx="3276600" cy="21336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মুমু শনিবারে কি করে?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724400" y="3276600"/>
            <a:ext cx="3276600" cy="21336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মুমু মঙ্গলবারে কি করে?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86400"/>
            <a:ext cx="29718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উঃপড়ার </a:t>
            </a:r>
            <a:r>
              <a:rPr lang="bn-BD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টেবিল সাজায়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486400"/>
            <a:ext cx="30480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উঃসাঁতার কাটে।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09600" y="2057400"/>
            <a:ext cx="2743200" cy="1143000"/>
          </a:xfrm>
          <a:prstGeom prst="beve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ঃজবা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95600" y="228600"/>
            <a:ext cx="3886200" cy="1828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914400" y="2209800"/>
            <a:ext cx="7848600" cy="32766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সপ্তাহের চার দিনের নাম নিজ নিজ খাতায়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5562600"/>
            <a:ext cx="8305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উঃশনিবার, রবিবার, সোমবার, মঙ্গলবার।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752600" y="381000"/>
            <a:ext cx="5334000" cy="1752600"/>
          </a:xfrm>
          <a:prstGeom prst="round2Same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33400" y="2362200"/>
            <a:ext cx="2895600" cy="3810000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রোজ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5029200" y="2438400"/>
            <a:ext cx="3429000" cy="320040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প্রতিদিন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33600" y="304800"/>
            <a:ext cx="5181600" cy="243840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3276600"/>
            <a:ext cx="6324600" cy="3429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আল-আমীন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পশ্চিম পৈলন পুর স প্রা বি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বাজিত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পুর,কিশোর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গঞ্জ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20171208_10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6699" y="3966699"/>
            <a:ext cx="2743200" cy="21250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667000" y="0"/>
            <a:ext cx="4648200" cy="1981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066800" y="3581400"/>
            <a:ext cx="7467600" cy="10668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প্রশ্নঃমুমু গান শেখে কি বারে?                            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057400"/>
            <a:ext cx="2857500" cy="1371600"/>
          </a:xfrm>
          <a:prstGeom prst="rect">
            <a:avLst/>
          </a:prstGeom>
        </p:spPr>
      </p:pic>
      <p:pic>
        <p:nvPicPr>
          <p:cNvPr id="5" name="Picture 4" descr="boy-planting-vegetables-in-garden-725x4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724400"/>
            <a:ext cx="2912216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019800"/>
            <a:ext cx="77724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মুমু বাগান দেখাশোনা করে কি বারে?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9400" y="304800"/>
            <a:ext cx="4191000" cy="2209800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1219200" y="2971800"/>
            <a:ext cx="6858000" cy="3124200"/>
          </a:xfrm>
          <a:prstGeom prst="round1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তুমি বাড়িতে শনিবার কি কাজ কর তা খাতায় লিখে নিয়ে আসবে।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a60e523e12711c6528e4752f153ce0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515499" cy="4038600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3200400" y="0"/>
            <a:ext cx="3962400" cy="2286000"/>
          </a:xfrm>
          <a:prstGeom prst="hea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304800" y="1905000"/>
            <a:ext cx="3733800" cy="25146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600" y="304800"/>
            <a:ext cx="4495800" cy="6400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শ্রেনিঃপ্রথম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শিরোনামঃমুমুর সাত দিন । 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পাঠ্যাংশঃমুমু রোজ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...সাঁতার কাটে। 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সময়ঃ৪০ মিনিট</a:t>
            </a:r>
          </a:p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তারিখঃ১৭/০২/২০২০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28600"/>
            <a:ext cx="6477000" cy="640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৪.১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২.৭.১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২.৭.১সাত(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২.৫.১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990600"/>
            <a:ext cx="2133600" cy="3810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799"/>
            <a:ext cx="7848600" cy="4705827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1371600" y="228600"/>
            <a:ext cx="5562600" cy="1066800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981200" y="228600"/>
            <a:ext cx="6019800" cy="2743200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 কি বারে বন্ধ থাকে?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1219200" y="3352800"/>
            <a:ext cx="7696200" cy="3276600"/>
          </a:xfrm>
          <a:prstGeom prst="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শুক্রবার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05000" y="457200"/>
            <a:ext cx="6248400" cy="2743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676400" y="3429000"/>
            <a:ext cx="6629400" cy="3048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মুমুর সাত দিন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81000" y="3810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DCC41-F629-41BD-9450-E8A770FEF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54DCC41-F629-41BD-9450-E8A770FEF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6212D0-6F37-4D5F-817D-8DAD3C5AC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26212D0-6F37-4D5F-817D-8DAD3C5AC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8E72D-DF1B-4DA9-B400-BA4C4CAA6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F38E72D-DF1B-4DA9-B400-BA4C4CAA6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7282D-9B50-4B51-A02A-A53393352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D0D7282D-9B50-4B51-A02A-A53393352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960105-962B-4B68-AFCE-35855B425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2960105-962B-4B68-AFCE-35855B425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71842-075B-44E3-9F0D-1BABA46F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DE671842-075B-44E3-9F0D-1BABA46F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4C20DE-6BAE-4E96-A150-1F939923C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C4C20DE-6BAE-4E96-A150-1F939923C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B79AD7-03A3-43B3-BFA6-5A24431A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AB79AD7-03A3-43B3-BFA6-5A24431A2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9D50B3-F6CA-415E-8482-D383C353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A69D50B3-F6CA-415E-8482-D383C353A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4279254" cy="2667000"/>
          </a:xfrm>
          <a:prstGeom prst="rect">
            <a:avLst/>
          </a:prstGeom>
        </p:spPr>
      </p:pic>
      <p:pic>
        <p:nvPicPr>
          <p:cNvPr id="3" name="Picture 2" descr="boy-planting-vegetables-in-garden-725x48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90599"/>
            <a:ext cx="3733800" cy="2722563"/>
          </a:xfrm>
          <a:prstGeom prst="rect">
            <a:avLst/>
          </a:prstGeom>
        </p:spPr>
      </p:pic>
      <p:pic>
        <p:nvPicPr>
          <p:cNvPr id="4" name="Picture 3" descr="g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0"/>
            <a:ext cx="4354286" cy="2438400"/>
          </a:xfrm>
          <a:prstGeom prst="rect">
            <a:avLst/>
          </a:prstGeom>
        </p:spPr>
      </p:pic>
      <p:pic>
        <p:nvPicPr>
          <p:cNvPr id="5" name="Picture 4" descr="sat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86200"/>
            <a:ext cx="4038600" cy="2271713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>
            <a:off x="2590800" y="228600"/>
            <a:ext cx="4419600" cy="609600"/>
          </a:xfrm>
          <a:prstGeom prst="round1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245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97</cp:revision>
  <dcterms:created xsi:type="dcterms:W3CDTF">2006-08-16T00:00:00Z</dcterms:created>
  <dcterms:modified xsi:type="dcterms:W3CDTF">2020-02-19T18:54:10Z</dcterms:modified>
</cp:coreProperties>
</file>