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8" r:id="rId2"/>
    <p:sldId id="259" r:id="rId3"/>
    <p:sldId id="294" r:id="rId4"/>
    <p:sldId id="272" r:id="rId5"/>
    <p:sldId id="276" r:id="rId6"/>
    <p:sldId id="273" r:id="rId7"/>
    <p:sldId id="275" r:id="rId8"/>
    <p:sldId id="295" r:id="rId9"/>
    <p:sldId id="296" r:id="rId10"/>
    <p:sldId id="297" r:id="rId11"/>
    <p:sldId id="299" r:id="rId12"/>
    <p:sldId id="277" r:id="rId13"/>
    <p:sldId id="291" r:id="rId14"/>
    <p:sldId id="300" r:id="rId15"/>
    <p:sldId id="301" r:id="rId16"/>
    <p:sldId id="302" r:id="rId17"/>
    <p:sldId id="292" r:id="rId18"/>
    <p:sldId id="269" r:id="rId19"/>
    <p:sldId id="289" r:id="rId20"/>
    <p:sldId id="290" r:id="rId21"/>
    <p:sldId id="287" r:id="rId22"/>
    <p:sldId id="284" r:id="rId23"/>
    <p:sldId id="288" r:id="rId24"/>
    <p:sldId id="293" r:id="rId25"/>
    <p:sldId id="286" r:id="rId26"/>
    <p:sldId id="280" r:id="rId27"/>
    <p:sldId id="278" r:id="rId28"/>
    <p:sldId id="26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>
        <p:scale>
          <a:sx n="59" d="100"/>
          <a:sy n="59" d="100"/>
        </p:scale>
        <p:origin x="-166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EBF99-3876-4036-A78E-379F5F85E57E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bn-IN"/>
        </a:p>
      </dgm:t>
    </dgm:pt>
    <dgm:pt modelId="{6DDD7831-290F-4F12-8B6C-8602361FF465}">
      <dgm:prSet phldrT="[Text]" custT="1"/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মৃৎশিল্প </a:t>
          </a:r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F6496570-9A7B-46A3-8EA8-C062D4A3A102}" type="parTrans" cxnId="{FE51C75A-DF41-417D-AF49-85E5A40BB8D6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3DF3780A-BB9E-49C0-B532-A739C5C3FA1F}" type="sibTrans" cxnId="{FE51C75A-DF41-417D-AF49-85E5A40BB8D6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53567C9C-49E8-481A-AE60-75DE2712878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হাড়ি </a:t>
          </a:r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1D88BC50-138C-4A3A-AEC6-7970C26702FF}" type="parTrans" cxnId="{93FA0278-B8C8-47E5-AB5C-2FDC50AF5982}">
      <dgm:prSet custT="1"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90BD50D3-8154-47B2-96B6-9E5D31620926}" type="sibTrans" cxnId="{93FA0278-B8C8-47E5-AB5C-2FDC50AF5982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3EAA42EB-7929-42C9-ADD9-C934385C9773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কলস </a:t>
          </a:r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3694B29A-D59B-41B5-B33A-D1AF460B0DB9}" type="parTrans" cxnId="{E3C03DAA-E412-4E54-8C3E-701F664D5A26}">
      <dgm:prSet custT="1"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F39FF578-6BD6-4CA9-9DF6-F5054727E866}" type="sibTrans" cxnId="{E3C03DAA-E412-4E54-8C3E-701F664D5A26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68E84F90-586F-4DF3-9286-CF04D76762B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পুতুল </a:t>
          </a:r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E6D94097-930D-4B3C-9430-294885200612}" type="parTrans" cxnId="{0BCF0B7B-E14C-4104-8EF8-CC6E4ED917BC}">
      <dgm:prSet custT="1"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529AD1C6-A074-49B1-8967-10A0194ED3C4}" type="sibTrans" cxnId="{0BCF0B7B-E14C-4104-8EF8-CC6E4ED917BC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9F751655-7329-44D9-B4B2-55F778EEB216}">
      <dgm:prSet custT="1"/>
      <dgm:spPr>
        <a:solidFill>
          <a:srgbClr val="C00000"/>
        </a:solidFill>
      </dgm:spPr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ফুল দানি </a:t>
          </a:r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3BDE7F2E-BF2D-43BC-8A5E-907C98A8233E}" type="parTrans" cxnId="{A5EC91DD-6862-4FE3-8BA6-0544F4C39834}">
      <dgm:prSet custT="1"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5B2A72BB-17BC-4F0A-BA25-F8A87EBF0742}" type="sibTrans" cxnId="{A5EC91DD-6862-4FE3-8BA6-0544F4C39834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EDF4BF88-4A7D-4E6D-9F7B-34967131B4A3}">
      <dgm:prSet custT="1"/>
      <dgm:spPr/>
      <dgm:t>
        <a:bodyPr/>
        <a:lstStyle/>
        <a:p>
          <a:endParaRPr lang="bn-IN" sz="6000" dirty="0" smtClean="0">
            <a:latin typeface="NikoshBAN" pitchFamily="2" charset="0"/>
            <a:cs typeface="NikoshBAN" pitchFamily="2" charset="0"/>
          </a:endParaRPr>
        </a:p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খেলনা</a:t>
          </a:r>
        </a:p>
        <a:p>
          <a:endParaRPr lang="bn-IN" sz="6000" dirty="0">
            <a:latin typeface="NikoshBAN" pitchFamily="2" charset="0"/>
            <a:cs typeface="NikoshBAN" pitchFamily="2" charset="0"/>
          </a:endParaRPr>
        </a:p>
      </dgm:t>
    </dgm:pt>
    <dgm:pt modelId="{F1BC2C99-6A7F-4DAE-B2EC-097FAB81E5FD}" type="parTrans" cxnId="{91355317-2AA8-421C-8E65-1488BF81C8D7}">
      <dgm:prSet custT="1"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6B9E93A3-6082-47CC-8006-722CA01C15B3}" type="sibTrans" cxnId="{91355317-2AA8-421C-8E65-1488BF81C8D7}">
      <dgm:prSet/>
      <dgm:spPr/>
      <dgm:t>
        <a:bodyPr/>
        <a:lstStyle/>
        <a:p>
          <a:endParaRPr lang="bn-IN" sz="6000">
            <a:latin typeface="NikoshBAN" pitchFamily="2" charset="0"/>
            <a:cs typeface="NikoshBAN" pitchFamily="2" charset="0"/>
          </a:endParaRPr>
        </a:p>
      </dgm:t>
    </dgm:pt>
    <dgm:pt modelId="{4E0526BA-4951-4153-92FF-B5985615CDCD}" type="pres">
      <dgm:prSet presAssocID="{8E8EBF99-3876-4036-A78E-379F5F85E5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IN"/>
        </a:p>
      </dgm:t>
    </dgm:pt>
    <dgm:pt modelId="{31F9FD16-5F62-42EA-89C3-DA15E64656C4}" type="pres">
      <dgm:prSet presAssocID="{6DDD7831-290F-4F12-8B6C-8602361FF465}" presName="centerShape" presStyleLbl="node0" presStyleIdx="0" presStyleCnt="1" custScaleX="169151" custScaleY="68642" custLinFactNeighborX="-2404" custLinFactNeighborY="123"/>
      <dgm:spPr/>
      <dgm:t>
        <a:bodyPr/>
        <a:lstStyle/>
        <a:p>
          <a:endParaRPr lang="bn-IN"/>
        </a:p>
      </dgm:t>
    </dgm:pt>
    <dgm:pt modelId="{7CA8B123-2424-407F-970D-AD6C4AAAA3BB}" type="pres">
      <dgm:prSet presAssocID="{1D88BC50-138C-4A3A-AEC6-7970C26702FF}" presName="parTrans" presStyleLbl="sibTrans2D1" presStyleIdx="0" presStyleCnt="5"/>
      <dgm:spPr/>
      <dgm:t>
        <a:bodyPr/>
        <a:lstStyle/>
        <a:p>
          <a:endParaRPr lang="bn-IN"/>
        </a:p>
      </dgm:t>
    </dgm:pt>
    <dgm:pt modelId="{D4777719-FC7B-45EC-ACB6-DAAB8068B5C1}" type="pres">
      <dgm:prSet presAssocID="{1D88BC50-138C-4A3A-AEC6-7970C26702FF}" presName="connectorText" presStyleLbl="sibTrans2D1" presStyleIdx="0" presStyleCnt="5"/>
      <dgm:spPr/>
      <dgm:t>
        <a:bodyPr/>
        <a:lstStyle/>
        <a:p>
          <a:endParaRPr lang="bn-IN"/>
        </a:p>
      </dgm:t>
    </dgm:pt>
    <dgm:pt modelId="{FFC8A6BA-9510-41D6-A65C-7F399BCE1B1B}" type="pres">
      <dgm:prSet presAssocID="{53567C9C-49E8-481A-AE60-75DE2712878B}" presName="node" presStyleLbl="node1" presStyleIdx="0" presStyleCnt="5" custScaleX="140127">
        <dgm:presLayoutVars>
          <dgm:bulletEnabled val="1"/>
        </dgm:presLayoutVars>
      </dgm:prSet>
      <dgm:spPr/>
      <dgm:t>
        <a:bodyPr/>
        <a:lstStyle/>
        <a:p>
          <a:endParaRPr lang="bn-IN"/>
        </a:p>
      </dgm:t>
    </dgm:pt>
    <dgm:pt modelId="{5E1FB75B-67E7-41FE-BE65-C59E17405729}" type="pres">
      <dgm:prSet presAssocID="{3694B29A-D59B-41B5-B33A-D1AF460B0DB9}" presName="parTrans" presStyleLbl="sibTrans2D1" presStyleIdx="1" presStyleCnt="5"/>
      <dgm:spPr/>
      <dgm:t>
        <a:bodyPr/>
        <a:lstStyle/>
        <a:p>
          <a:endParaRPr lang="bn-IN"/>
        </a:p>
      </dgm:t>
    </dgm:pt>
    <dgm:pt modelId="{58E9D667-21A7-42CD-B051-737E860F3772}" type="pres">
      <dgm:prSet presAssocID="{3694B29A-D59B-41B5-B33A-D1AF460B0DB9}" presName="connectorText" presStyleLbl="sibTrans2D1" presStyleIdx="1" presStyleCnt="5"/>
      <dgm:spPr/>
      <dgm:t>
        <a:bodyPr/>
        <a:lstStyle/>
        <a:p>
          <a:endParaRPr lang="bn-IN"/>
        </a:p>
      </dgm:t>
    </dgm:pt>
    <dgm:pt modelId="{66464608-A18D-4E9B-887C-9FEC2400AD36}" type="pres">
      <dgm:prSet presAssocID="{3EAA42EB-7929-42C9-ADD9-C934385C9773}" presName="node" presStyleLbl="node1" presStyleIdx="1" presStyleCnt="5" custScaleX="135109" custScaleY="107671" custRadScaleRad="121640" custRadScaleInc="20086">
        <dgm:presLayoutVars>
          <dgm:bulletEnabled val="1"/>
        </dgm:presLayoutVars>
      </dgm:prSet>
      <dgm:spPr/>
      <dgm:t>
        <a:bodyPr/>
        <a:lstStyle/>
        <a:p>
          <a:endParaRPr lang="bn-IN"/>
        </a:p>
      </dgm:t>
    </dgm:pt>
    <dgm:pt modelId="{D6E38DF0-6C05-44B0-A806-941A94F5229D}" type="pres">
      <dgm:prSet presAssocID="{3BDE7F2E-BF2D-43BC-8A5E-907C98A8233E}" presName="parTrans" presStyleLbl="sibTrans2D1" presStyleIdx="2" presStyleCnt="5"/>
      <dgm:spPr/>
      <dgm:t>
        <a:bodyPr/>
        <a:lstStyle/>
        <a:p>
          <a:endParaRPr lang="bn-IN"/>
        </a:p>
      </dgm:t>
    </dgm:pt>
    <dgm:pt modelId="{E75A193D-12B9-499B-B18C-6B1D0EA8CBF3}" type="pres">
      <dgm:prSet presAssocID="{3BDE7F2E-BF2D-43BC-8A5E-907C98A8233E}" presName="connectorText" presStyleLbl="sibTrans2D1" presStyleIdx="2" presStyleCnt="5"/>
      <dgm:spPr/>
      <dgm:t>
        <a:bodyPr/>
        <a:lstStyle/>
        <a:p>
          <a:endParaRPr lang="bn-IN"/>
        </a:p>
      </dgm:t>
    </dgm:pt>
    <dgm:pt modelId="{B5192FA7-ED99-41EB-A69F-E07D1056C471}" type="pres">
      <dgm:prSet presAssocID="{9F751655-7329-44D9-B4B2-55F778EEB216}" presName="node" presStyleLbl="node1" presStyleIdx="2" presStyleCnt="5" custScaleX="130730">
        <dgm:presLayoutVars>
          <dgm:bulletEnabled val="1"/>
        </dgm:presLayoutVars>
      </dgm:prSet>
      <dgm:spPr/>
      <dgm:t>
        <a:bodyPr/>
        <a:lstStyle/>
        <a:p>
          <a:endParaRPr lang="bn-IN"/>
        </a:p>
      </dgm:t>
    </dgm:pt>
    <dgm:pt modelId="{0597158C-70D0-4E7C-AB27-03048B2EBC8A}" type="pres">
      <dgm:prSet presAssocID="{F1BC2C99-6A7F-4DAE-B2EC-097FAB81E5FD}" presName="parTrans" presStyleLbl="sibTrans2D1" presStyleIdx="3" presStyleCnt="5"/>
      <dgm:spPr/>
      <dgm:t>
        <a:bodyPr/>
        <a:lstStyle/>
        <a:p>
          <a:endParaRPr lang="bn-IN"/>
        </a:p>
      </dgm:t>
    </dgm:pt>
    <dgm:pt modelId="{7076F753-8444-4B14-8D1F-E6000853CDA1}" type="pres">
      <dgm:prSet presAssocID="{F1BC2C99-6A7F-4DAE-B2EC-097FAB81E5FD}" presName="connectorText" presStyleLbl="sibTrans2D1" presStyleIdx="3" presStyleCnt="5"/>
      <dgm:spPr/>
      <dgm:t>
        <a:bodyPr/>
        <a:lstStyle/>
        <a:p>
          <a:endParaRPr lang="bn-IN"/>
        </a:p>
      </dgm:t>
    </dgm:pt>
    <dgm:pt modelId="{C6436406-F07D-4EA6-BFF2-DAE41776F6E3}" type="pres">
      <dgm:prSet presAssocID="{EDF4BF88-4A7D-4E6D-9F7B-34967131B4A3}" presName="node" presStyleLbl="node1" presStyleIdx="3" presStyleCnt="5" custScaleX="148173" custRadScaleRad="110623" custRadScaleInc="23322">
        <dgm:presLayoutVars>
          <dgm:bulletEnabled val="1"/>
        </dgm:presLayoutVars>
      </dgm:prSet>
      <dgm:spPr/>
      <dgm:t>
        <a:bodyPr/>
        <a:lstStyle/>
        <a:p>
          <a:endParaRPr lang="bn-IN"/>
        </a:p>
      </dgm:t>
    </dgm:pt>
    <dgm:pt modelId="{F2BF21A7-E8C0-42AD-B658-F0A11DEB5236}" type="pres">
      <dgm:prSet presAssocID="{E6D94097-930D-4B3C-9430-294885200612}" presName="parTrans" presStyleLbl="sibTrans2D1" presStyleIdx="4" presStyleCnt="5"/>
      <dgm:spPr/>
      <dgm:t>
        <a:bodyPr/>
        <a:lstStyle/>
        <a:p>
          <a:endParaRPr lang="bn-IN"/>
        </a:p>
      </dgm:t>
    </dgm:pt>
    <dgm:pt modelId="{AAD25418-D2F0-4C33-8F01-0BF44A484BC8}" type="pres">
      <dgm:prSet presAssocID="{E6D94097-930D-4B3C-9430-294885200612}" presName="connectorText" presStyleLbl="sibTrans2D1" presStyleIdx="4" presStyleCnt="5"/>
      <dgm:spPr/>
      <dgm:t>
        <a:bodyPr/>
        <a:lstStyle/>
        <a:p>
          <a:endParaRPr lang="bn-IN"/>
        </a:p>
      </dgm:t>
    </dgm:pt>
    <dgm:pt modelId="{04E3C541-B6DC-413E-B101-195427BF41A5}" type="pres">
      <dgm:prSet presAssocID="{68E84F90-586F-4DF3-9286-CF04D76762BC}" presName="node" presStyleLbl="node1" presStyleIdx="4" presStyleCnt="5" custScaleX="133279" custRadScaleRad="129228" custRadScaleInc="10386">
        <dgm:presLayoutVars>
          <dgm:bulletEnabled val="1"/>
        </dgm:presLayoutVars>
      </dgm:prSet>
      <dgm:spPr/>
      <dgm:t>
        <a:bodyPr/>
        <a:lstStyle/>
        <a:p>
          <a:endParaRPr lang="bn-IN"/>
        </a:p>
      </dgm:t>
    </dgm:pt>
  </dgm:ptLst>
  <dgm:cxnLst>
    <dgm:cxn modelId="{B6A2259D-4E1D-433F-8C8F-2846E50FA96A}" type="presOf" srcId="{9F751655-7329-44D9-B4B2-55F778EEB216}" destId="{B5192FA7-ED99-41EB-A69F-E07D1056C471}" srcOrd="0" destOrd="0" presId="urn:microsoft.com/office/officeart/2005/8/layout/radial5"/>
    <dgm:cxn modelId="{1A8C42DB-C1A7-4036-8041-69AE7D6F6D6C}" type="presOf" srcId="{8E8EBF99-3876-4036-A78E-379F5F85E57E}" destId="{4E0526BA-4951-4153-92FF-B5985615CDCD}" srcOrd="0" destOrd="0" presId="urn:microsoft.com/office/officeart/2005/8/layout/radial5"/>
    <dgm:cxn modelId="{E568D3C5-9DF9-4B88-A6F2-B23E0F7B319E}" type="presOf" srcId="{68E84F90-586F-4DF3-9286-CF04D76762BC}" destId="{04E3C541-B6DC-413E-B101-195427BF41A5}" srcOrd="0" destOrd="0" presId="urn:microsoft.com/office/officeart/2005/8/layout/radial5"/>
    <dgm:cxn modelId="{9D8FA906-255E-4D7F-8CF1-492D01248C7F}" type="presOf" srcId="{1D88BC50-138C-4A3A-AEC6-7970C26702FF}" destId="{D4777719-FC7B-45EC-ACB6-DAAB8068B5C1}" srcOrd="1" destOrd="0" presId="urn:microsoft.com/office/officeart/2005/8/layout/radial5"/>
    <dgm:cxn modelId="{FE51C75A-DF41-417D-AF49-85E5A40BB8D6}" srcId="{8E8EBF99-3876-4036-A78E-379F5F85E57E}" destId="{6DDD7831-290F-4F12-8B6C-8602361FF465}" srcOrd="0" destOrd="0" parTransId="{F6496570-9A7B-46A3-8EA8-C062D4A3A102}" sibTransId="{3DF3780A-BB9E-49C0-B532-A739C5C3FA1F}"/>
    <dgm:cxn modelId="{ECDE5531-5F02-4CC8-B344-ABD686B8564F}" type="presOf" srcId="{E6D94097-930D-4B3C-9430-294885200612}" destId="{F2BF21A7-E8C0-42AD-B658-F0A11DEB5236}" srcOrd="0" destOrd="0" presId="urn:microsoft.com/office/officeart/2005/8/layout/radial5"/>
    <dgm:cxn modelId="{92F7FCBF-D11E-4A7C-8C35-798467D833D0}" type="presOf" srcId="{E6D94097-930D-4B3C-9430-294885200612}" destId="{AAD25418-D2F0-4C33-8F01-0BF44A484BC8}" srcOrd="1" destOrd="0" presId="urn:microsoft.com/office/officeart/2005/8/layout/radial5"/>
    <dgm:cxn modelId="{93FA0278-B8C8-47E5-AB5C-2FDC50AF5982}" srcId="{6DDD7831-290F-4F12-8B6C-8602361FF465}" destId="{53567C9C-49E8-481A-AE60-75DE2712878B}" srcOrd="0" destOrd="0" parTransId="{1D88BC50-138C-4A3A-AEC6-7970C26702FF}" sibTransId="{90BD50D3-8154-47B2-96B6-9E5D31620926}"/>
    <dgm:cxn modelId="{0EA8A2C8-E10B-411F-870E-80FAC98D57A9}" type="presOf" srcId="{6DDD7831-290F-4F12-8B6C-8602361FF465}" destId="{31F9FD16-5F62-42EA-89C3-DA15E64656C4}" srcOrd="0" destOrd="0" presId="urn:microsoft.com/office/officeart/2005/8/layout/radial5"/>
    <dgm:cxn modelId="{F32CB938-7C31-4815-B95B-D13D2353EB90}" type="presOf" srcId="{3BDE7F2E-BF2D-43BC-8A5E-907C98A8233E}" destId="{D6E38DF0-6C05-44B0-A806-941A94F5229D}" srcOrd="0" destOrd="0" presId="urn:microsoft.com/office/officeart/2005/8/layout/radial5"/>
    <dgm:cxn modelId="{03E4B48E-06CA-40C8-896C-8A606B59D9D5}" type="presOf" srcId="{F1BC2C99-6A7F-4DAE-B2EC-097FAB81E5FD}" destId="{7076F753-8444-4B14-8D1F-E6000853CDA1}" srcOrd="1" destOrd="0" presId="urn:microsoft.com/office/officeart/2005/8/layout/radial5"/>
    <dgm:cxn modelId="{91355317-2AA8-421C-8E65-1488BF81C8D7}" srcId="{6DDD7831-290F-4F12-8B6C-8602361FF465}" destId="{EDF4BF88-4A7D-4E6D-9F7B-34967131B4A3}" srcOrd="3" destOrd="0" parTransId="{F1BC2C99-6A7F-4DAE-B2EC-097FAB81E5FD}" sibTransId="{6B9E93A3-6082-47CC-8006-722CA01C15B3}"/>
    <dgm:cxn modelId="{3BC33C3C-45E6-4139-925E-D477A1983192}" type="presOf" srcId="{53567C9C-49E8-481A-AE60-75DE2712878B}" destId="{FFC8A6BA-9510-41D6-A65C-7F399BCE1B1B}" srcOrd="0" destOrd="0" presId="urn:microsoft.com/office/officeart/2005/8/layout/radial5"/>
    <dgm:cxn modelId="{A1A22F36-D41F-429E-A947-19A237494305}" type="presOf" srcId="{EDF4BF88-4A7D-4E6D-9F7B-34967131B4A3}" destId="{C6436406-F07D-4EA6-BFF2-DAE41776F6E3}" srcOrd="0" destOrd="0" presId="urn:microsoft.com/office/officeart/2005/8/layout/radial5"/>
    <dgm:cxn modelId="{A5EC91DD-6862-4FE3-8BA6-0544F4C39834}" srcId="{6DDD7831-290F-4F12-8B6C-8602361FF465}" destId="{9F751655-7329-44D9-B4B2-55F778EEB216}" srcOrd="2" destOrd="0" parTransId="{3BDE7F2E-BF2D-43BC-8A5E-907C98A8233E}" sibTransId="{5B2A72BB-17BC-4F0A-BA25-F8A87EBF0742}"/>
    <dgm:cxn modelId="{36205D51-914D-4E15-8891-1F979A4FAD98}" type="presOf" srcId="{3EAA42EB-7929-42C9-ADD9-C934385C9773}" destId="{66464608-A18D-4E9B-887C-9FEC2400AD36}" srcOrd="0" destOrd="0" presId="urn:microsoft.com/office/officeart/2005/8/layout/radial5"/>
    <dgm:cxn modelId="{16FF8640-D675-4F63-B6CE-0FE724D2FC38}" type="presOf" srcId="{F1BC2C99-6A7F-4DAE-B2EC-097FAB81E5FD}" destId="{0597158C-70D0-4E7C-AB27-03048B2EBC8A}" srcOrd="0" destOrd="0" presId="urn:microsoft.com/office/officeart/2005/8/layout/radial5"/>
    <dgm:cxn modelId="{2D931FFC-6E7E-4B09-A75B-2EAF7F63A194}" type="presOf" srcId="{3694B29A-D59B-41B5-B33A-D1AF460B0DB9}" destId="{58E9D667-21A7-42CD-B051-737E860F3772}" srcOrd="1" destOrd="0" presId="urn:microsoft.com/office/officeart/2005/8/layout/radial5"/>
    <dgm:cxn modelId="{0BCF0B7B-E14C-4104-8EF8-CC6E4ED917BC}" srcId="{6DDD7831-290F-4F12-8B6C-8602361FF465}" destId="{68E84F90-586F-4DF3-9286-CF04D76762BC}" srcOrd="4" destOrd="0" parTransId="{E6D94097-930D-4B3C-9430-294885200612}" sibTransId="{529AD1C6-A074-49B1-8967-10A0194ED3C4}"/>
    <dgm:cxn modelId="{DD963A1A-6EC9-4EA6-8D67-500100402B4E}" type="presOf" srcId="{1D88BC50-138C-4A3A-AEC6-7970C26702FF}" destId="{7CA8B123-2424-407F-970D-AD6C4AAAA3BB}" srcOrd="0" destOrd="0" presId="urn:microsoft.com/office/officeart/2005/8/layout/radial5"/>
    <dgm:cxn modelId="{E3C03DAA-E412-4E54-8C3E-701F664D5A26}" srcId="{6DDD7831-290F-4F12-8B6C-8602361FF465}" destId="{3EAA42EB-7929-42C9-ADD9-C934385C9773}" srcOrd="1" destOrd="0" parTransId="{3694B29A-D59B-41B5-B33A-D1AF460B0DB9}" sibTransId="{F39FF578-6BD6-4CA9-9DF6-F5054727E866}"/>
    <dgm:cxn modelId="{E7C83FBD-E8C8-44D2-A1E5-0E128E637FF5}" type="presOf" srcId="{3694B29A-D59B-41B5-B33A-D1AF460B0DB9}" destId="{5E1FB75B-67E7-41FE-BE65-C59E17405729}" srcOrd="0" destOrd="0" presId="urn:microsoft.com/office/officeart/2005/8/layout/radial5"/>
    <dgm:cxn modelId="{DA87C2B1-A07F-4B34-80C5-61B57C4B88E4}" type="presOf" srcId="{3BDE7F2E-BF2D-43BC-8A5E-907C98A8233E}" destId="{E75A193D-12B9-499B-B18C-6B1D0EA8CBF3}" srcOrd="1" destOrd="0" presId="urn:microsoft.com/office/officeart/2005/8/layout/radial5"/>
    <dgm:cxn modelId="{8E4F56E6-C0D8-46AC-BEFA-A4280A5891F5}" type="presParOf" srcId="{4E0526BA-4951-4153-92FF-B5985615CDCD}" destId="{31F9FD16-5F62-42EA-89C3-DA15E64656C4}" srcOrd="0" destOrd="0" presId="urn:microsoft.com/office/officeart/2005/8/layout/radial5"/>
    <dgm:cxn modelId="{DFAC05A6-AD60-4676-9BE2-4E3E0EEF35BD}" type="presParOf" srcId="{4E0526BA-4951-4153-92FF-B5985615CDCD}" destId="{7CA8B123-2424-407F-970D-AD6C4AAAA3BB}" srcOrd="1" destOrd="0" presId="urn:microsoft.com/office/officeart/2005/8/layout/radial5"/>
    <dgm:cxn modelId="{AD23E38A-2813-4DA8-9008-166DC20973F5}" type="presParOf" srcId="{7CA8B123-2424-407F-970D-AD6C4AAAA3BB}" destId="{D4777719-FC7B-45EC-ACB6-DAAB8068B5C1}" srcOrd="0" destOrd="0" presId="urn:microsoft.com/office/officeart/2005/8/layout/radial5"/>
    <dgm:cxn modelId="{D2E29CC6-8AF3-4DDF-A7FA-C98E2161F5AC}" type="presParOf" srcId="{4E0526BA-4951-4153-92FF-B5985615CDCD}" destId="{FFC8A6BA-9510-41D6-A65C-7F399BCE1B1B}" srcOrd="2" destOrd="0" presId="urn:microsoft.com/office/officeart/2005/8/layout/radial5"/>
    <dgm:cxn modelId="{A0DD3010-EDC1-4F39-ACEA-39DFDDB2BEAF}" type="presParOf" srcId="{4E0526BA-4951-4153-92FF-B5985615CDCD}" destId="{5E1FB75B-67E7-41FE-BE65-C59E17405729}" srcOrd="3" destOrd="0" presId="urn:microsoft.com/office/officeart/2005/8/layout/radial5"/>
    <dgm:cxn modelId="{DB6C48ED-374C-42F3-9977-A3CED1F7752B}" type="presParOf" srcId="{5E1FB75B-67E7-41FE-BE65-C59E17405729}" destId="{58E9D667-21A7-42CD-B051-737E860F3772}" srcOrd="0" destOrd="0" presId="urn:microsoft.com/office/officeart/2005/8/layout/radial5"/>
    <dgm:cxn modelId="{66E822FD-D54C-43DD-8246-F63ED3F292B6}" type="presParOf" srcId="{4E0526BA-4951-4153-92FF-B5985615CDCD}" destId="{66464608-A18D-4E9B-887C-9FEC2400AD36}" srcOrd="4" destOrd="0" presId="urn:microsoft.com/office/officeart/2005/8/layout/radial5"/>
    <dgm:cxn modelId="{2002AAC0-3A3F-490B-B524-D38FD8389F95}" type="presParOf" srcId="{4E0526BA-4951-4153-92FF-B5985615CDCD}" destId="{D6E38DF0-6C05-44B0-A806-941A94F5229D}" srcOrd="5" destOrd="0" presId="urn:microsoft.com/office/officeart/2005/8/layout/radial5"/>
    <dgm:cxn modelId="{0B378E1B-3EAA-4CDB-9026-DACCD3FFFBFA}" type="presParOf" srcId="{D6E38DF0-6C05-44B0-A806-941A94F5229D}" destId="{E75A193D-12B9-499B-B18C-6B1D0EA8CBF3}" srcOrd="0" destOrd="0" presId="urn:microsoft.com/office/officeart/2005/8/layout/radial5"/>
    <dgm:cxn modelId="{D2D95635-A741-4588-A72C-C796BD318FA8}" type="presParOf" srcId="{4E0526BA-4951-4153-92FF-B5985615CDCD}" destId="{B5192FA7-ED99-41EB-A69F-E07D1056C471}" srcOrd="6" destOrd="0" presId="urn:microsoft.com/office/officeart/2005/8/layout/radial5"/>
    <dgm:cxn modelId="{127F5CDC-DACE-4FDC-B249-CB88FCC91C5C}" type="presParOf" srcId="{4E0526BA-4951-4153-92FF-B5985615CDCD}" destId="{0597158C-70D0-4E7C-AB27-03048B2EBC8A}" srcOrd="7" destOrd="0" presId="urn:microsoft.com/office/officeart/2005/8/layout/radial5"/>
    <dgm:cxn modelId="{2FF97A92-7079-460C-A65F-1CAB7875FFAE}" type="presParOf" srcId="{0597158C-70D0-4E7C-AB27-03048B2EBC8A}" destId="{7076F753-8444-4B14-8D1F-E6000853CDA1}" srcOrd="0" destOrd="0" presId="urn:microsoft.com/office/officeart/2005/8/layout/radial5"/>
    <dgm:cxn modelId="{56A6306E-E867-40CD-8E09-BF5EE70A14BA}" type="presParOf" srcId="{4E0526BA-4951-4153-92FF-B5985615CDCD}" destId="{C6436406-F07D-4EA6-BFF2-DAE41776F6E3}" srcOrd="8" destOrd="0" presId="urn:microsoft.com/office/officeart/2005/8/layout/radial5"/>
    <dgm:cxn modelId="{664EF24B-3BF7-45C5-A67A-D94773BBC983}" type="presParOf" srcId="{4E0526BA-4951-4153-92FF-B5985615CDCD}" destId="{F2BF21A7-E8C0-42AD-B658-F0A11DEB5236}" srcOrd="9" destOrd="0" presId="urn:microsoft.com/office/officeart/2005/8/layout/radial5"/>
    <dgm:cxn modelId="{1B292373-41E3-4374-AF60-722CF9380FCF}" type="presParOf" srcId="{F2BF21A7-E8C0-42AD-B658-F0A11DEB5236}" destId="{AAD25418-D2F0-4C33-8F01-0BF44A484BC8}" srcOrd="0" destOrd="0" presId="urn:microsoft.com/office/officeart/2005/8/layout/radial5"/>
    <dgm:cxn modelId="{82A1237E-B3CC-4AA5-ACA5-5BB866CB57EF}" type="presParOf" srcId="{4E0526BA-4951-4153-92FF-B5985615CDCD}" destId="{04E3C541-B6DC-413E-B101-195427BF41A5}" srcOrd="10" destOrd="0" presId="urn:microsoft.com/office/officeart/2005/8/layout/radial5"/>
  </dgm:cxnLst>
  <dgm:bg/>
  <dgm:whole>
    <a:ln w="5715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077F-920A-4FB7-ABEB-D47FEE8BE83D}" type="datetimeFigureOut">
              <a:rPr lang="en-US" smtClean="0"/>
              <a:pPr/>
              <a:t>2/18/2020</a:t>
            </a:fld>
            <a:endParaRPr lang="b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EC48-8071-4096-9D90-FD56BB44222E}" type="slidenum">
              <a:rPr lang="bn-IN" smtClean="0"/>
              <a:pPr/>
              <a:t>‹#›</a:t>
            </a:fld>
            <a:endParaRPr lang="b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1EC48-8071-4096-9D90-FD56BB44222E}" type="slidenum">
              <a:rPr lang="bn-IN" smtClean="0"/>
              <a:pPr/>
              <a:t>18</a:t>
            </a:fld>
            <a:endParaRPr lang="b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0"/>
            <a:ext cx="3048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477000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924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5334000"/>
            <a:ext cx="3214341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48768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685800" y="5410200"/>
            <a:ext cx="7772400" cy="11430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 চাকায় মাটির পাত্র তৈরি </a:t>
            </a:r>
            <a:endParaRPr lang="bn-IN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848600" cy="52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657671"/>
            <a:ext cx="480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6).png"/>
          <p:cNvPicPr>
            <a:picLocks noChangeAspect="1"/>
          </p:cNvPicPr>
          <p:nvPr/>
        </p:nvPicPr>
        <p:blipFill>
          <a:blip r:embed="rId2"/>
          <a:srcRect l="75580" t="14271" r="2618" b="62679"/>
          <a:stretch>
            <a:fillRect/>
          </a:stretch>
        </p:blipFill>
        <p:spPr>
          <a:xfrm>
            <a:off x="838200" y="609600"/>
            <a:ext cx="7010400" cy="4876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5715000"/>
            <a:ext cx="6096000" cy="990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ঘোড়া </a:t>
            </a:r>
            <a:endParaRPr lang="bn-IN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6).png"/>
          <p:cNvPicPr>
            <a:picLocks noChangeAspect="1"/>
          </p:cNvPicPr>
          <p:nvPr/>
        </p:nvPicPr>
        <p:blipFill>
          <a:blip r:embed="rId2"/>
          <a:srcRect l="77233" t="45113" r="2500" b="30731"/>
          <a:stretch>
            <a:fillRect/>
          </a:stretch>
        </p:blipFill>
        <p:spPr>
          <a:xfrm>
            <a:off x="457200" y="304800"/>
            <a:ext cx="8186805" cy="51054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286000" y="5562600"/>
            <a:ext cx="4343400" cy="914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শখের হাঁড়ি </a:t>
            </a:r>
            <a:endParaRPr lang="bn-IN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3152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562600"/>
            <a:ext cx="4191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টেপা পুতুল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).png"/>
          <p:cNvPicPr>
            <a:picLocks noChangeAspect="1"/>
          </p:cNvPicPr>
          <p:nvPr/>
        </p:nvPicPr>
        <p:blipFill>
          <a:blip r:embed="rId2"/>
          <a:srcRect l="70000" t="26285" r="15000" b="47036"/>
          <a:stretch>
            <a:fillRect/>
          </a:stretch>
        </p:blipFill>
        <p:spPr>
          <a:xfrm>
            <a:off x="1676400" y="152400"/>
            <a:ext cx="5638800" cy="5105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0800" y="5410200"/>
            <a:ext cx="2743200" cy="1219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04800"/>
          <a:ext cx="8001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9FD16-5F62-42EA-89C3-DA15E6465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1F9FD16-5F62-42EA-89C3-DA15E6465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1F9FD16-5F62-42EA-89C3-DA15E6465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8B123-2424-407F-970D-AD6C4AAA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CA8B123-2424-407F-970D-AD6C4AAA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A8B123-2424-407F-970D-AD6C4AAAA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8A6BA-9510-41D6-A65C-7F399BCE1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FC8A6BA-9510-41D6-A65C-7F399BCE1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FC8A6BA-9510-41D6-A65C-7F399BCE1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FB75B-67E7-41FE-BE65-C59E17405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E1FB75B-67E7-41FE-BE65-C59E17405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E1FB75B-67E7-41FE-BE65-C59E17405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64608-A18D-4E9B-887C-9FEC2400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6464608-A18D-4E9B-887C-9FEC2400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6464608-A18D-4E9B-887C-9FEC2400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E38DF0-6C05-44B0-A806-941A94F5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6E38DF0-6C05-44B0-A806-941A94F5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6E38DF0-6C05-44B0-A806-941A94F5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192FA7-ED99-41EB-A69F-E07D1056C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5192FA7-ED99-41EB-A69F-E07D1056C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5192FA7-ED99-41EB-A69F-E07D1056C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7158C-70D0-4E7C-AB27-03048B2E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597158C-70D0-4E7C-AB27-03048B2E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597158C-70D0-4E7C-AB27-03048B2EB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6406-F07D-4EA6-BFF2-DAE41776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6436406-F07D-4EA6-BFF2-DAE41776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6436406-F07D-4EA6-BFF2-DAE41776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BF21A7-E8C0-42AD-B658-F0A11DEB5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F2BF21A7-E8C0-42AD-B658-F0A11DEB5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2BF21A7-E8C0-42AD-B658-F0A11DEB5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E3C541-B6DC-413E-B101-195427BF4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4E3C541-B6DC-413E-B101-195427BF4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4E3C541-B6DC-413E-B101-195427BF4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 rot="871314">
            <a:off x="638026" y="1714792"/>
            <a:ext cx="3048000" cy="24384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 সংযোগ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 (22).png"/>
          <p:cNvPicPr>
            <a:picLocks noChangeAspect="1"/>
          </p:cNvPicPr>
          <p:nvPr/>
        </p:nvPicPr>
        <p:blipFill>
          <a:blip r:embed="rId4"/>
          <a:srcRect l="32500" t="8498" r="33333" b="24803"/>
          <a:stretch>
            <a:fillRect/>
          </a:stretch>
        </p:blipFill>
        <p:spPr>
          <a:xfrm>
            <a:off x="4191000" y="1143000"/>
            <a:ext cx="4304453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0).png"/>
          <p:cNvPicPr>
            <a:picLocks noChangeAspect="1"/>
          </p:cNvPicPr>
          <p:nvPr/>
        </p:nvPicPr>
        <p:blipFill>
          <a:blip r:embed="rId2"/>
          <a:srcRect l="35833" t="17391" r="36667" b="20356"/>
          <a:stretch>
            <a:fillRect/>
          </a:stretch>
        </p:blipFill>
        <p:spPr>
          <a:xfrm>
            <a:off x="4267200" y="533400"/>
            <a:ext cx="4876800" cy="5334000"/>
          </a:xfrm>
          <a:prstGeom prst="rect">
            <a:avLst/>
          </a:prstGeom>
        </p:spPr>
      </p:pic>
      <p:pic>
        <p:nvPicPr>
          <p:cNvPr id="3" name="Picture 2" descr="Screenshot (21).png"/>
          <p:cNvPicPr>
            <a:picLocks noChangeAspect="1"/>
          </p:cNvPicPr>
          <p:nvPr/>
        </p:nvPicPr>
        <p:blipFill>
          <a:blip r:embed="rId3"/>
          <a:srcRect l="27501" t="27658" r="27530" b="64959"/>
          <a:stretch>
            <a:fillRect/>
          </a:stretch>
        </p:blipFill>
        <p:spPr>
          <a:xfrm>
            <a:off x="4724400" y="5638800"/>
            <a:ext cx="3962400" cy="381000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304800" y="990600"/>
            <a:ext cx="3200400" cy="1981200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dents..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352800"/>
            <a:ext cx="4114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438400"/>
            <a:ext cx="7543800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জুলেখা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বড়চারা সরকারি প্রাথমিক বিদ্যালয় কুলিয়ারচর,কিশোরগঞ্জ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066800"/>
            <a:ext cx="4267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133600" y="304800"/>
            <a:ext cx="4648200" cy="1828800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bn-IN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71800"/>
            <a:ext cx="6781800" cy="355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09800" y="228600"/>
            <a:ext cx="5181600" cy="11430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bn-IN" sz="80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371600" y="4114800"/>
            <a:ext cx="6629400" cy="2057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হাঁড়ি = শখ করে পছন্দের জিনিস এই হাঁড়িতে রাখা হয়, তাই এর নাম শখের হাঁড়ি। 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971800"/>
            <a:ext cx="60198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মৃৎশিল্প =মাটির তৈরি শিল্প।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1981200"/>
            <a:ext cx="4495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শখ = মনের ইচ্ছা।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733800" cy="1143000"/>
          </a:xfr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724400"/>
            <a:ext cx="6019800" cy="11079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জিজ্ঞেস-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জ+ঞ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600200" y="1981200"/>
            <a:ext cx="6019799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আনন্দ-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352800"/>
            <a:ext cx="6019800" cy="110799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5334000"/>
            <a:ext cx="7543800" cy="1219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 = মাটির তৈরি শিল্পকে মৃৎশিল্প বলে।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1905000" y="304800"/>
            <a:ext cx="5181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 তৈরি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362200"/>
            <a:ext cx="59436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আনন্দ= গ্রামের নাম আনন্দপুর।</a:t>
            </a:r>
            <a:endParaRPr lang="bn-IN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429000"/>
            <a:ext cx="6705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457200"/>
            <a:ext cx="47244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3048000"/>
            <a:ext cx="3962400" cy="28956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 দিয়ে শব্দ তৈরি করে বাক্য রচনা কর।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ল্প ,জ্ঞ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2971800"/>
            <a:ext cx="3962400" cy="28956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 দিয়ে শব্দ তৈরি করে বাক্য রচনা কর।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ন্দ, জ্ঞ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1828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দল-মাটি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981200"/>
            <a:ext cx="18288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দল-পানি 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429000"/>
            <a:ext cx="4267200" cy="2895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ল্প- গল্প, তারা গল্প করছে। 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জ্ঞ-বিজ্ঞান, আমার বিজ্ঞান পড়তে ভাল লাগে।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429000"/>
            <a:ext cx="4114800" cy="2895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ন্দ- মন্দ, মন্দ কাজ করা             ভালো নয়।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জ্ঞ- জ্ঞানী, জ্ঞানী ব্যক্তিকে সবাই সম্মান করে। 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1"/>
            <a:ext cx="5334000" cy="1143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457200" y="1219200"/>
            <a:ext cx="838200" cy="914400"/>
          </a:xfrm>
          <a:prstGeom prst="star6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6-Point Star 4"/>
          <p:cNvSpPr/>
          <p:nvPr/>
        </p:nvSpPr>
        <p:spPr>
          <a:xfrm>
            <a:off x="7620000" y="1219200"/>
            <a:ext cx="838200" cy="914400"/>
          </a:xfrm>
          <a:prstGeom prst="star6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7" name="Up Arrow Callout 6"/>
          <p:cNvSpPr/>
          <p:nvPr/>
        </p:nvSpPr>
        <p:spPr>
          <a:xfrm>
            <a:off x="1905000" y="3962400"/>
            <a:ext cx="4876800" cy="1905000"/>
          </a:xfrm>
          <a:prstGeom prst="up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ল্প, ন্দ, জ্ঞ </a:t>
            </a:r>
            <a:endParaRPr lang="bn-IN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2590800"/>
            <a:ext cx="6705600" cy="1066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 ভেঙ্গে লিখ ও শব্দ তৈরি কর।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362200" y="4191000"/>
            <a:ext cx="4572000" cy="243840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ল্প= ল + প -অল্প।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ন্দ= ন+ দ- পছন্দ।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জ্ঞ= জ+ ঞ -জ্ঞান। 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228600"/>
            <a:ext cx="6781800" cy="15240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bn-IN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905000"/>
            <a:ext cx="4800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আনন্দ = খুশি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3505200"/>
            <a:ext cx="7086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বিপরীত শব্দ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আনন্দ - বেদনা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5334000"/>
            <a:ext cx="77724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তৈরি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আনন্দ- ঈদের দিন আমরা আনন্দ করি।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752600" y="457200"/>
            <a:ext cx="6019800" cy="14478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00400" y="2819400"/>
            <a:ext cx="5105400" cy="40386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মৃৎশিল্প =মাটির তৈরি শিল্প।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শখ = মনের ইচ্ছা।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শখের হাঁড়ি = শখ করে পছন্দের জিনিস এই হাঁড়িতে রাখা হয়, তাই এর নাম শখের হাঁড়ি।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52400" y="1981200"/>
            <a:ext cx="3505200" cy="1371600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শব্দার্থ লিখ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isplay 10"/>
          <p:cNvSpPr/>
          <p:nvPr/>
        </p:nvSpPr>
        <p:spPr>
          <a:xfrm>
            <a:off x="228600" y="3733800"/>
            <a:ext cx="4876800" cy="2895600"/>
          </a:xfrm>
          <a:prstGeom prst="flowChartDisplay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143000" y="457200"/>
            <a:ext cx="7086600" cy="25146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33400" y="3352800"/>
            <a:ext cx="7543800" cy="2514600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মৃৎশিল্প সম্পর্কে ৫ টি বাক্য লিখে নিয়ে আসবে।  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828800" y="228600"/>
            <a:ext cx="5486400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iv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000"/>
            <a:ext cx="7772400" cy="4648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8229600" cy="42473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বিষয়ঃ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পাঠের শিরোনামঃ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431560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0"/>
            <a:ext cx="4572000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571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57200" y="1524000"/>
            <a:ext cx="8382000" cy="5105400"/>
          </a:xfrm>
          <a:prstGeom prst="beve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২.২.১- গল্প শুনে মূল বিষয় বুঝতে পারবে।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১.১.২- যুক্তবর্ণ সহযোগে তৈরি শব্দযুক্ত বাক্য স্পস্ট ও শুদ্ধভাবে বলতে পারবে।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পড়া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১.৩.২- বাক্যে ব্যবহৃত যুক্তব্যঞ্জন সংবলিত শব্দ শুদ্ধ উচ্চারণে পড়তে পারবে। 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১.৪.১- যুক্তবর্ণ ভেঙ্গে লিখে বাক্য তৈরি করতে পারবে।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-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3367839" cy="1987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5842337"/>
            <a:ext cx="3200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524000" y="0"/>
            <a:ext cx="5791200" cy="1143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bn-IN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tir ji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00"/>
            <a:ext cx="3581400" cy="1933575"/>
          </a:xfrm>
          <a:prstGeom prst="rect">
            <a:avLst/>
          </a:prstGeom>
        </p:spPr>
      </p:pic>
      <p:pic>
        <p:nvPicPr>
          <p:cNvPr id="14" name="Picture 13" descr="ha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524000"/>
            <a:ext cx="3346450" cy="1962150"/>
          </a:xfrm>
          <a:prstGeom prst="rect">
            <a:avLst/>
          </a:prstGeom>
        </p:spPr>
      </p:pic>
      <p:pic>
        <p:nvPicPr>
          <p:cNvPr id="15" name="Picture 14" descr="matir ha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733800"/>
            <a:ext cx="37338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0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838200" y="914400"/>
            <a:ext cx="7848600" cy="16764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2000" y="2895600"/>
            <a:ext cx="7620000" cy="350520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শখের মৃৎশিল্প </a:t>
            </a:r>
            <a:endParaRPr lang="bn-IN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62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842337"/>
            <a:ext cx="6629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1" y="228600"/>
            <a:ext cx="8382000" cy="1033258"/>
          </a:xfr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0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3058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5842337"/>
            <a:ext cx="306224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ডালা,কুলো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55391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5562600"/>
            <a:ext cx="321754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খেলনা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1316</TotalTime>
  <Words>392</Words>
  <Application>Microsoft Office PowerPoint</Application>
  <PresentationFormat>On-screen Show (4:3)</PresentationFormat>
  <Paragraphs>98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ছবিতে তোমরা কী দেখতে পাচ্ছ?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যুক্তবর্ণ</vt:lpstr>
      <vt:lpstr>Slide 23</vt:lpstr>
      <vt:lpstr>Slide 24</vt:lpstr>
      <vt:lpstr>একক কাজ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260</cp:revision>
  <dcterms:created xsi:type="dcterms:W3CDTF">2006-08-16T00:00:00Z</dcterms:created>
  <dcterms:modified xsi:type="dcterms:W3CDTF">2020-02-18T08:20:01Z</dcterms:modified>
</cp:coreProperties>
</file>