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316" r:id="rId4"/>
    <p:sldId id="267" r:id="rId5"/>
    <p:sldId id="280" r:id="rId6"/>
    <p:sldId id="296" r:id="rId7"/>
    <p:sldId id="315" r:id="rId8"/>
    <p:sldId id="291" r:id="rId9"/>
    <p:sldId id="293" r:id="rId10"/>
    <p:sldId id="294" r:id="rId11"/>
    <p:sldId id="303" r:id="rId12"/>
    <p:sldId id="306" r:id="rId13"/>
    <p:sldId id="299" r:id="rId14"/>
    <p:sldId id="305" r:id="rId15"/>
    <p:sldId id="308" r:id="rId16"/>
    <p:sldId id="309" r:id="rId17"/>
    <p:sldId id="313" r:id="rId18"/>
    <p:sldId id="298" r:id="rId19"/>
    <p:sldId id="262" r:id="rId20"/>
    <p:sldId id="307" r:id="rId21"/>
    <p:sldId id="312" r:id="rId22"/>
    <p:sldId id="302" r:id="rId23"/>
    <p:sldId id="300" r:id="rId24"/>
    <p:sldId id="301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271AD9A-B4BC-473F-9212-B43420E6DCF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33C77F7-EED9-4A85-8F0B-93D1EA6F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6.jpg"/><Relationship Id="rId4" Type="http://schemas.openxmlformats.org/officeDocument/2006/relationships/image" Target="../media/image14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g"/><Relationship Id="rId7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18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52400"/>
            <a:ext cx="11970327" cy="6580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8671" y="4955831"/>
            <a:ext cx="641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8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D89C7-AB63-48DB-9F95-60DB44100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1" y="1999108"/>
            <a:ext cx="3172197" cy="22572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32B73-622B-4B01-9C1A-377230E5F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/>
          <a:stretch/>
        </p:blipFill>
        <p:spPr>
          <a:xfrm>
            <a:off x="4509900" y="1999107"/>
            <a:ext cx="3172199" cy="2282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207BB-3BE7-4EFC-B3C3-A6B3089F244F}"/>
              </a:ext>
            </a:extLst>
          </p:cNvPr>
          <p:cNvSpPr txBox="1"/>
          <p:nvPr/>
        </p:nvSpPr>
        <p:spPr>
          <a:xfrm>
            <a:off x="5319169" y="4703318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02930-BCC8-41E5-A38E-AEADC9A8FC9C}"/>
              </a:ext>
            </a:extLst>
          </p:cNvPr>
          <p:cNvSpPr txBox="1"/>
          <p:nvPr/>
        </p:nvSpPr>
        <p:spPr>
          <a:xfrm>
            <a:off x="1414049" y="4703319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0AC09-3E1D-47CA-86D1-0146587CEEC3}"/>
              </a:ext>
            </a:extLst>
          </p:cNvPr>
          <p:cNvSpPr txBox="1"/>
          <p:nvPr/>
        </p:nvSpPr>
        <p:spPr>
          <a:xfrm>
            <a:off x="2742985" y="806139"/>
            <a:ext cx="67060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01847-CF4A-4CC9-8B79-68337BEFE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81" y="2025898"/>
            <a:ext cx="3172198" cy="22558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FB4E3-CAF6-452B-8910-C95169B6019F}"/>
              </a:ext>
            </a:extLst>
          </p:cNvPr>
          <p:cNvSpPr txBox="1"/>
          <p:nvPr/>
        </p:nvSpPr>
        <p:spPr>
          <a:xfrm>
            <a:off x="9224289" y="4703318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82104-9479-4E4B-8FA2-894FD6602ED3}"/>
              </a:ext>
            </a:extLst>
          </p:cNvPr>
          <p:cNvSpPr txBox="1"/>
          <p:nvPr/>
        </p:nvSpPr>
        <p:spPr>
          <a:xfrm>
            <a:off x="4691025" y="5600402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9C06F-47E7-4DCB-B151-1F4B17A57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29" y="1508795"/>
            <a:ext cx="6658742" cy="38404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94461-59AE-4010-A79A-1E12C8161B25}"/>
              </a:ext>
            </a:extLst>
          </p:cNvPr>
          <p:cNvSpPr txBox="1"/>
          <p:nvPr/>
        </p:nvSpPr>
        <p:spPr>
          <a:xfrm>
            <a:off x="2719343" y="570648"/>
            <a:ext cx="67060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6D36E-6436-4550-8DC4-CD3A63C45BE7}"/>
              </a:ext>
            </a:extLst>
          </p:cNvPr>
          <p:cNvSpPr txBox="1"/>
          <p:nvPr/>
        </p:nvSpPr>
        <p:spPr>
          <a:xfrm>
            <a:off x="4667383" y="5630748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87E65-F75B-4B46-8898-B49617ADC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25" y="1123250"/>
            <a:ext cx="6159746" cy="37635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1A39A-7A03-41AA-ADC1-6DF7A75661C2}"/>
              </a:ext>
            </a:extLst>
          </p:cNvPr>
          <p:cNvSpPr txBox="1"/>
          <p:nvPr/>
        </p:nvSpPr>
        <p:spPr>
          <a:xfrm>
            <a:off x="422221" y="5134585"/>
            <a:ext cx="1134755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সবজিকে মৌসুম অনুযায়ী শ্রেণিবিভাগ করা যায় । যেমন- গ্রীষ্মকালীন সবজি, শীতকালীন সবজি এবং বারোমাসি সবজি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1A160-899C-4173-A5E7-9644E0BC0F45}"/>
              </a:ext>
            </a:extLst>
          </p:cNvPr>
          <p:cNvSpPr txBox="1"/>
          <p:nvPr/>
        </p:nvSpPr>
        <p:spPr>
          <a:xfrm>
            <a:off x="4691025" y="352919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64AB3925-FC3D-42BE-A13F-7AFFA15997AD}"/>
              </a:ext>
            </a:extLst>
          </p:cNvPr>
          <p:cNvSpPr txBox="1"/>
          <p:nvPr/>
        </p:nvSpPr>
        <p:spPr>
          <a:xfrm>
            <a:off x="4877786" y="1060405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76257-02F1-47EC-A779-F6709A05C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F0B3D175-9414-4D57-9B02-09CF838941AB}"/>
              </a:ext>
            </a:extLst>
          </p:cNvPr>
          <p:cNvSpPr txBox="1"/>
          <p:nvPr/>
        </p:nvSpPr>
        <p:spPr>
          <a:xfrm>
            <a:off x="1320693" y="2370884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455F5-57F5-417D-91E1-6FE34B514B80}"/>
              </a:ext>
            </a:extLst>
          </p:cNvPr>
          <p:cNvSpPr txBox="1"/>
          <p:nvPr/>
        </p:nvSpPr>
        <p:spPr>
          <a:xfrm>
            <a:off x="1336623" y="3779231"/>
            <a:ext cx="9518754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সারাবছর পাওয়া যায় এমন ৩টি ফল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লিখ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FA1153-07FA-4FBD-9AC7-41A263C9C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9" y="2650481"/>
            <a:ext cx="2011873" cy="1460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2841D-B58F-4D4E-B672-A1C253AE1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4" y="4306420"/>
            <a:ext cx="1975358" cy="1460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EE2FE-B4AC-409C-A1F2-D20D029C88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10440" r="12409" b="10385"/>
          <a:stretch/>
        </p:blipFill>
        <p:spPr>
          <a:xfrm>
            <a:off x="6557644" y="4291481"/>
            <a:ext cx="2012220" cy="1447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014D5-5084-4D33-9BAE-C221A0776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80" y="2659484"/>
            <a:ext cx="1993699" cy="1447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A60093-634E-4708-8266-9B4AE8F65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31" y="979554"/>
            <a:ext cx="1993700" cy="144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623EF-8ED0-4D64-A5BC-84868DA14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4" y="1008346"/>
            <a:ext cx="1987994" cy="144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F2F3EE-9C61-4DB7-B0C6-793B00E430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8" y="2657078"/>
            <a:ext cx="1989314" cy="1447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0D56C-BB8D-4DC4-8C7A-BE2C2F2FC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80" y="995153"/>
            <a:ext cx="1993700" cy="144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157FD7-F4A5-44E3-AC3B-430DB80F36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9" y="1008346"/>
            <a:ext cx="1951318" cy="144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1F4832-07DC-424A-B2C2-DBC12406BB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/>
          <a:stretch/>
        </p:blipFill>
        <p:spPr>
          <a:xfrm>
            <a:off x="9220580" y="4319611"/>
            <a:ext cx="1989314" cy="144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FA7E1B-E331-4D3A-9D6C-EC93FC21E7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40" y="4319612"/>
            <a:ext cx="1975357" cy="1447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5926BB-E36A-4FD5-BAAA-F1FC74AF7C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2" y="2630695"/>
            <a:ext cx="2012043" cy="1460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7E011B-66AF-4D69-BE5E-90B97A6CAE0F}"/>
              </a:ext>
            </a:extLst>
          </p:cNvPr>
          <p:cNvSpPr txBox="1"/>
          <p:nvPr/>
        </p:nvSpPr>
        <p:spPr>
          <a:xfrm>
            <a:off x="7248731" y="3488400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7D796-B823-427B-8663-4CC0E2BFA56C}"/>
              </a:ext>
            </a:extLst>
          </p:cNvPr>
          <p:cNvSpPr txBox="1"/>
          <p:nvPr/>
        </p:nvSpPr>
        <p:spPr>
          <a:xfrm>
            <a:off x="7235216" y="1830484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A82A8-0753-478C-86AF-816A1DD18793}"/>
              </a:ext>
            </a:extLst>
          </p:cNvPr>
          <p:cNvSpPr txBox="1"/>
          <p:nvPr/>
        </p:nvSpPr>
        <p:spPr>
          <a:xfrm>
            <a:off x="1783269" y="3519452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208A85-4B17-4E00-ACAD-57DD42AA6CB1}"/>
              </a:ext>
            </a:extLst>
          </p:cNvPr>
          <p:cNvSpPr txBox="1"/>
          <p:nvPr/>
        </p:nvSpPr>
        <p:spPr>
          <a:xfrm>
            <a:off x="4388286" y="1789158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D2F37E-5825-4CD1-A5B3-16369AD25DDD}"/>
              </a:ext>
            </a:extLst>
          </p:cNvPr>
          <p:cNvSpPr txBox="1"/>
          <p:nvPr/>
        </p:nvSpPr>
        <p:spPr>
          <a:xfrm>
            <a:off x="9561860" y="3344377"/>
            <a:ext cx="17307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160BDE-8ED7-4988-A767-617599C5B2C4}"/>
              </a:ext>
            </a:extLst>
          </p:cNvPr>
          <p:cNvSpPr txBox="1"/>
          <p:nvPr/>
        </p:nvSpPr>
        <p:spPr>
          <a:xfrm>
            <a:off x="9833115" y="1774334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7FA9B2-2878-44FE-A0AD-B11169F2E428}"/>
              </a:ext>
            </a:extLst>
          </p:cNvPr>
          <p:cNvSpPr txBox="1"/>
          <p:nvPr/>
        </p:nvSpPr>
        <p:spPr>
          <a:xfrm>
            <a:off x="4397928" y="3488399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ধুন্দল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82E80-F5CD-4B75-9281-9192E4CF542C}"/>
              </a:ext>
            </a:extLst>
          </p:cNvPr>
          <p:cNvSpPr txBox="1"/>
          <p:nvPr/>
        </p:nvSpPr>
        <p:spPr>
          <a:xfrm>
            <a:off x="1622200" y="177433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পটোল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F2B249-88C4-4B2A-A37A-AABE7C6FD942}"/>
              </a:ext>
            </a:extLst>
          </p:cNvPr>
          <p:cNvSpPr txBox="1"/>
          <p:nvPr/>
        </p:nvSpPr>
        <p:spPr>
          <a:xfrm>
            <a:off x="7254438" y="5087887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D933-32AF-4328-8AEF-8CA0009B6A91}"/>
              </a:ext>
            </a:extLst>
          </p:cNvPr>
          <p:cNvSpPr txBox="1"/>
          <p:nvPr/>
        </p:nvSpPr>
        <p:spPr>
          <a:xfrm>
            <a:off x="1788976" y="5118939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CC74E8-79F5-472F-8796-0F67E670FD49}"/>
              </a:ext>
            </a:extLst>
          </p:cNvPr>
          <p:cNvSpPr txBox="1"/>
          <p:nvPr/>
        </p:nvSpPr>
        <p:spPr>
          <a:xfrm>
            <a:off x="9833115" y="5087887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A53B44-D298-4334-876B-211E2322636F}"/>
              </a:ext>
            </a:extLst>
          </p:cNvPr>
          <p:cNvSpPr txBox="1"/>
          <p:nvPr/>
        </p:nvSpPr>
        <p:spPr>
          <a:xfrm>
            <a:off x="4403635" y="5087886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B68F8E-8BE9-438C-AC2F-4CECB04E036D}"/>
              </a:ext>
            </a:extLst>
          </p:cNvPr>
          <p:cNvSpPr txBox="1"/>
          <p:nvPr/>
        </p:nvSpPr>
        <p:spPr>
          <a:xfrm>
            <a:off x="2469292" y="325536"/>
            <a:ext cx="725341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FF9AB6-06D7-419D-B7C7-EE70D680F03B}"/>
              </a:ext>
            </a:extLst>
          </p:cNvPr>
          <p:cNvSpPr txBox="1"/>
          <p:nvPr/>
        </p:nvSpPr>
        <p:spPr>
          <a:xfrm>
            <a:off x="4805288" y="5865520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0002C-45CB-441A-9765-3B18262A4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3" y="1652201"/>
            <a:ext cx="2189883" cy="1722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CF178-38B1-482C-936B-FE688CEF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52" y="1652201"/>
            <a:ext cx="2170478" cy="1722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DF22EB-FFEC-438D-8A2E-0430DB18F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94" y="1652201"/>
            <a:ext cx="2189883" cy="17223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ADDFD-8C24-4BC2-BE6F-2A72C59DD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41" y="3927430"/>
            <a:ext cx="2189883" cy="1722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067EA-B4BB-4709-9C3A-C4E0142CD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41" y="1652201"/>
            <a:ext cx="2170478" cy="1722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10A1C-867A-4D31-8C12-1207A427C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94" y="3927430"/>
            <a:ext cx="2189883" cy="1722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CF943-C813-4A1D-BAB7-7D516AB20C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4" y="3949912"/>
            <a:ext cx="2189883" cy="1722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01DCC8-C7C6-429F-8E68-DE698792BE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53" y="3949913"/>
            <a:ext cx="2170478" cy="1722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2753D2-9491-4D68-B3CE-79DEB89817B6}"/>
              </a:ext>
            </a:extLst>
          </p:cNvPr>
          <p:cNvSpPr txBox="1"/>
          <p:nvPr/>
        </p:nvSpPr>
        <p:spPr>
          <a:xfrm>
            <a:off x="1723062" y="2704721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EA219-A5F5-41BE-98CB-857664CE2A9A}"/>
              </a:ext>
            </a:extLst>
          </p:cNvPr>
          <p:cNvSpPr txBox="1"/>
          <p:nvPr/>
        </p:nvSpPr>
        <p:spPr>
          <a:xfrm>
            <a:off x="4317373" y="271320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22797-3B59-4D94-95E3-9580024C6A43}"/>
              </a:ext>
            </a:extLst>
          </p:cNvPr>
          <p:cNvSpPr txBox="1"/>
          <p:nvPr/>
        </p:nvSpPr>
        <p:spPr>
          <a:xfrm>
            <a:off x="2511671" y="657135"/>
            <a:ext cx="725545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38404-537D-461B-BB46-C8EDAF52A101}"/>
              </a:ext>
            </a:extLst>
          </p:cNvPr>
          <p:cNvSpPr txBox="1"/>
          <p:nvPr/>
        </p:nvSpPr>
        <p:spPr>
          <a:xfrm>
            <a:off x="6993117" y="271320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C8DA3-3C82-418B-A3FA-8D32A4799429}"/>
              </a:ext>
            </a:extLst>
          </p:cNvPr>
          <p:cNvSpPr txBox="1"/>
          <p:nvPr/>
        </p:nvSpPr>
        <p:spPr>
          <a:xfrm>
            <a:off x="4960000" y="5847712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E79D9-BE1D-482C-9E4D-F08C1FF7D935}"/>
              </a:ext>
            </a:extLst>
          </p:cNvPr>
          <p:cNvSpPr txBox="1"/>
          <p:nvPr/>
        </p:nvSpPr>
        <p:spPr>
          <a:xfrm>
            <a:off x="1724468" y="5046699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ED31F-8C12-4CBC-A983-2A60C3F7EDB8}"/>
              </a:ext>
            </a:extLst>
          </p:cNvPr>
          <p:cNvSpPr txBox="1"/>
          <p:nvPr/>
        </p:nvSpPr>
        <p:spPr>
          <a:xfrm>
            <a:off x="4403053" y="5055572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55DCA-BC61-4EBA-A3B0-15377C23204C}"/>
              </a:ext>
            </a:extLst>
          </p:cNvPr>
          <p:cNvSpPr txBox="1"/>
          <p:nvPr/>
        </p:nvSpPr>
        <p:spPr>
          <a:xfrm>
            <a:off x="7297917" y="492057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EFA6A-08DB-4769-A972-BAA23A44706E}"/>
              </a:ext>
            </a:extLst>
          </p:cNvPr>
          <p:cNvSpPr txBox="1"/>
          <p:nvPr/>
        </p:nvSpPr>
        <p:spPr>
          <a:xfrm>
            <a:off x="9767124" y="5055574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লাউ 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0E8892-57D0-4023-B098-2C8E640AF8F8}"/>
              </a:ext>
            </a:extLst>
          </p:cNvPr>
          <p:cNvSpPr txBox="1"/>
          <p:nvPr/>
        </p:nvSpPr>
        <p:spPr>
          <a:xfrm>
            <a:off x="9678564" y="2678270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CEC25-541A-4FD4-A49C-B7E62FC2E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6" y="1174815"/>
            <a:ext cx="2858739" cy="2134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A140CF-9B3C-4CD9-80FF-49596F6A7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6" y="3548922"/>
            <a:ext cx="2858739" cy="2134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1F484-7884-4666-BE59-5C2CB7DDB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21" y="3556986"/>
            <a:ext cx="2858739" cy="2134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28430-123D-405D-90D4-1BBBD44EB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21" y="1174815"/>
            <a:ext cx="2858739" cy="2134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BD90F-9466-47F8-8E4E-CD4CEB693E0D}"/>
              </a:ext>
            </a:extLst>
          </p:cNvPr>
          <p:cNvSpPr txBox="1"/>
          <p:nvPr/>
        </p:nvSpPr>
        <p:spPr>
          <a:xfrm>
            <a:off x="2468273" y="404530"/>
            <a:ext cx="725545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5C436-CAF9-4D42-9623-AEFD0112BEC5}"/>
              </a:ext>
            </a:extLst>
          </p:cNvPr>
          <p:cNvSpPr txBox="1"/>
          <p:nvPr/>
        </p:nvSpPr>
        <p:spPr>
          <a:xfrm>
            <a:off x="4691025" y="5807139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16C42-DC28-43EE-A90C-A69D8005C9AB}"/>
              </a:ext>
            </a:extLst>
          </p:cNvPr>
          <p:cNvSpPr txBox="1"/>
          <p:nvPr/>
        </p:nvSpPr>
        <p:spPr>
          <a:xfrm>
            <a:off x="4018709" y="2534455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F4290-4B0D-40BD-955B-357E3A316DF1}"/>
              </a:ext>
            </a:extLst>
          </p:cNvPr>
          <p:cNvSpPr txBox="1"/>
          <p:nvPr/>
        </p:nvSpPr>
        <p:spPr>
          <a:xfrm>
            <a:off x="7788691" y="2534455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7563C-B355-480E-95D0-A0296F26614B}"/>
              </a:ext>
            </a:extLst>
          </p:cNvPr>
          <p:cNvSpPr txBox="1"/>
          <p:nvPr/>
        </p:nvSpPr>
        <p:spPr>
          <a:xfrm>
            <a:off x="3882452" y="4876433"/>
            <a:ext cx="169132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151E4-0971-4E59-860B-A4CF96DFE160}"/>
              </a:ext>
            </a:extLst>
          </p:cNvPr>
          <p:cNvSpPr txBox="1"/>
          <p:nvPr/>
        </p:nvSpPr>
        <p:spPr>
          <a:xfrm>
            <a:off x="7788691" y="489605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13" y="456351"/>
            <a:ext cx="2119744" cy="161059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4174089" y="65806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64BBD3B-0976-4907-AF56-724F634A754D}"/>
              </a:ext>
            </a:extLst>
          </p:cNvPr>
          <p:cNvSpPr txBox="1"/>
          <p:nvPr/>
        </p:nvSpPr>
        <p:spPr>
          <a:xfrm>
            <a:off x="1575255" y="1581390"/>
            <a:ext cx="812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ঋতু অনুযায়ী ৩টি করে ফল ও সবজির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4E3C5D-91DF-45AB-B9A3-42FDD67C4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96653"/>
              </p:ext>
            </p:extLst>
          </p:nvPr>
        </p:nvGraphicFramePr>
        <p:xfrm>
          <a:off x="1445718" y="2470924"/>
          <a:ext cx="9300564" cy="372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188">
                  <a:extLst>
                    <a:ext uri="{9D8B030D-6E8A-4147-A177-3AD203B41FA5}">
                      <a16:colId xmlns:a16="http://schemas.microsoft.com/office/drawing/2014/main" val="207372804"/>
                    </a:ext>
                  </a:extLst>
                </a:gridCol>
                <a:gridCol w="3100188">
                  <a:extLst>
                    <a:ext uri="{9D8B030D-6E8A-4147-A177-3AD203B41FA5}">
                      <a16:colId xmlns:a16="http://schemas.microsoft.com/office/drawing/2014/main" val="1432929730"/>
                    </a:ext>
                  </a:extLst>
                </a:gridCol>
                <a:gridCol w="3100188">
                  <a:extLst>
                    <a:ext uri="{9D8B030D-6E8A-4147-A177-3AD203B41FA5}">
                      <a16:colId xmlns:a16="http://schemas.microsoft.com/office/drawing/2014/main" val="2360136544"/>
                    </a:ext>
                  </a:extLst>
                </a:gridCol>
              </a:tblGrid>
              <a:tr h="93225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ঋতুর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সবজির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65132"/>
                  </a:ext>
                </a:extLst>
              </a:tr>
              <a:tr h="932254"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96801"/>
                  </a:ext>
                </a:extLst>
              </a:tr>
              <a:tr h="932254"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03674"/>
                  </a:ext>
                </a:extLst>
              </a:tr>
              <a:tr h="932254"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0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FD9A1-F1CF-4D07-AEDB-D0F221140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6179" r="3737"/>
          <a:stretch/>
        </p:blipFill>
        <p:spPr>
          <a:xfrm>
            <a:off x="3335311" y="1543986"/>
            <a:ext cx="5521377" cy="3222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147E2-28DF-4A4D-BFE1-5D9F97877511}"/>
              </a:ext>
            </a:extLst>
          </p:cNvPr>
          <p:cNvSpPr txBox="1"/>
          <p:nvPr/>
        </p:nvSpPr>
        <p:spPr>
          <a:xfrm>
            <a:off x="3256611" y="634888"/>
            <a:ext cx="567877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ফল খাওয়া প্রয়োজন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A1D9D-2A20-4E32-953F-FBA6D88B0E06}"/>
              </a:ext>
            </a:extLst>
          </p:cNvPr>
          <p:cNvSpPr txBox="1"/>
          <p:nvPr/>
        </p:nvSpPr>
        <p:spPr>
          <a:xfrm>
            <a:off x="1169232" y="5292406"/>
            <a:ext cx="102382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ভাল রাখতে এবং রোগ প্রতিরোধ করার জন্য ফল খাওয়া প্রয়োজন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0" y="1496824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6" y="3428998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4" y="1496824"/>
            <a:ext cx="1995493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19" y="3429000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0" y="3428999"/>
            <a:ext cx="1994908" cy="15663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199473" y="4443408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9702" y="4443408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656" y="4443408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9605" y="2379893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4841" y="2343518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5C2DF-C121-420F-AC64-D30F92A95F9C}"/>
              </a:ext>
            </a:extLst>
          </p:cNvPr>
          <p:cNvSpPr txBox="1"/>
          <p:nvPr/>
        </p:nvSpPr>
        <p:spPr>
          <a:xfrm>
            <a:off x="2198165" y="617149"/>
            <a:ext cx="789981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বলতো, ফলে কোন কোন পুষ্টি প্রচুর পরিমানে থাকে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A24F4-5711-495B-8ED4-0971A7F5A309}"/>
              </a:ext>
            </a:extLst>
          </p:cNvPr>
          <p:cNvSpPr txBox="1"/>
          <p:nvPr/>
        </p:nvSpPr>
        <p:spPr>
          <a:xfrm>
            <a:off x="3230641" y="5457816"/>
            <a:ext cx="667811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 প্রচুর ভিটামিন ও খনিজ লবণ থাকে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23B2DE-BFE1-43A4-A1B3-71AD9AD3A1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8" y="1503933"/>
            <a:ext cx="2004359" cy="1564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98165" y="2412040"/>
            <a:ext cx="1607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26776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পাঠ্যাংশঃমানুষ...............নারকেল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5182B0-56C0-4300-AEA8-313CC2055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3" y="461532"/>
            <a:ext cx="1556260" cy="15230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1AF174-90E6-45E7-9404-2BAC2E3D8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64" y="404151"/>
            <a:ext cx="1196934" cy="15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2C70E-12BC-4A77-A4A9-2AEDA8E34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85" y="1492839"/>
            <a:ext cx="5816183" cy="3513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562DB-99D2-42CF-8B0B-70FD146C2FAA}"/>
              </a:ext>
            </a:extLst>
          </p:cNvPr>
          <p:cNvSpPr txBox="1"/>
          <p:nvPr/>
        </p:nvSpPr>
        <p:spPr>
          <a:xfrm>
            <a:off x="2330969" y="684046"/>
            <a:ext cx="789981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বলতো,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পুষ্টি প্রচুর পরিমানে থাকে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F5C9B-D0B8-44A7-9789-C8B9A08C600D}"/>
              </a:ext>
            </a:extLst>
          </p:cNvPr>
          <p:cNvSpPr txBox="1"/>
          <p:nvPr/>
        </p:nvSpPr>
        <p:spPr>
          <a:xfrm>
            <a:off x="2532712" y="5230732"/>
            <a:ext cx="749633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ভিটামিন ও খনিজ লবণ থাকে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CB6B19-1F9C-4A97-94CA-C0FAEC76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41" y="526661"/>
            <a:ext cx="2375652" cy="1813171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0AB598-0BD8-4063-92A6-0F90425D0EAA}"/>
              </a:ext>
            </a:extLst>
          </p:cNvPr>
          <p:cNvSpPr/>
          <p:nvPr/>
        </p:nvSpPr>
        <p:spPr>
          <a:xfrm>
            <a:off x="718570" y="682226"/>
            <a:ext cx="247696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89EFF09-4F88-41FB-A7B5-BE28A343BECF}"/>
              </a:ext>
            </a:extLst>
          </p:cNvPr>
          <p:cNvSpPr txBox="1"/>
          <p:nvPr/>
        </p:nvSpPr>
        <p:spPr>
          <a:xfrm>
            <a:off x="2458471" y="4195003"/>
            <a:ext cx="701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 অনুযায়ী সবজিগুলোর তালিকা তৈরি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900678F-03A1-45F2-B7A9-63D2EC7DC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19957"/>
              </p:ext>
            </p:extLst>
          </p:nvPr>
        </p:nvGraphicFramePr>
        <p:xfrm>
          <a:off x="1957050" y="4953946"/>
          <a:ext cx="8835867" cy="139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289">
                  <a:extLst>
                    <a:ext uri="{9D8B030D-6E8A-4147-A177-3AD203B41FA5}">
                      <a16:colId xmlns:a16="http://schemas.microsoft.com/office/drawing/2014/main" val="858306588"/>
                    </a:ext>
                  </a:extLst>
                </a:gridCol>
                <a:gridCol w="2945289">
                  <a:extLst>
                    <a:ext uri="{9D8B030D-6E8A-4147-A177-3AD203B41FA5}">
                      <a16:colId xmlns:a16="http://schemas.microsoft.com/office/drawing/2014/main" val="3457345674"/>
                    </a:ext>
                  </a:extLst>
                </a:gridCol>
                <a:gridCol w="2945289">
                  <a:extLst>
                    <a:ext uri="{9D8B030D-6E8A-4147-A177-3AD203B41FA5}">
                      <a16:colId xmlns:a16="http://schemas.microsoft.com/office/drawing/2014/main" val="2364845136"/>
                    </a:ext>
                  </a:extLst>
                </a:gridCol>
              </a:tblGrid>
              <a:tr h="507572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 ফল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 ফল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 ফল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14908"/>
                  </a:ext>
                </a:extLst>
              </a:tr>
              <a:tr h="692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7061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E843B0A-D5AD-4720-81BD-29D595531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18" y="1143891"/>
            <a:ext cx="4901563" cy="29948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5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2ABCC-642E-4818-953F-6C38683984E2}"/>
              </a:ext>
            </a:extLst>
          </p:cNvPr>
          <p:cNvSpPr txBox="1"/>
          <p:nvPr/>
        </p:nvSpPr>
        <p:spPr>
          <a:xfrm>
            <a:off x="1104275" y="4802716"/>
            <a:ext cx="9983449" cy="76944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৪৯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5D743-94FC-4A08-914F-FB23FD92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2" y="993162"/>
            <a:ext cx="2554934" cy="33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C61A9-E34A-4CB4-ABD9-1362E0BD8A24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07929-A3E7-4EAA-B386-72F006217C2C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8519E-6EF4-4C2A-B22B-BCD96897C20C}"/>
              </a:ext>
            </a:extLst>
          </p:cNvPr>
          <p:cNvGrpSpPr/>
          <p:nvPr/>
        </p:nvGrpSpPr>
        <p:grpSpPr>
          <a:xfrm>
            <a:off x="763593" y="2900132"/>
            <a:ext cx="9655094" cy="2308324"/>
            <a:chOff x="767920" y="3042602"/>
            <a:chExt cx="10751573" cy="230832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A6C7B03D-18A0-491D-8413-CA6B55FC60D7}"/>
                </a:ext>
              </a:extLst>
            </p:cNvPr>
            <p:cNvSpPr txBox="1"/>
            <p:nvPr/>
          </p:nvSpPr>
          <p:spPr>
            <a:xfrm>
              <a:off x="767920" y="3042602"/>
              <a:ext cx="10751573" cy="2308324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গ্রীষ্মকালীন ফল ও সবজি এবং শীতকালীন ফল ও সবজির ৩টি করে উদাহরণ দাও ।</a:t>
              </a:r>
            </a:p>
            <a:p>
              <a:pPr>
                <a:defRPr/>
              </a:pPr>
              <a:endParaRPr lang="bn-IN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IN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 নিয়মিত ফল খাওয়া প্রয়োজন কেন ?</a:t>
              </a: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E9393DD0-C435-42E8-91F7-FCC083359F0C}"/>
                </a:ext>
              </a:extLst>
            </p:cNvPr>
            <p:cNvSpPr/>
            <p:nvPr/>
          </p:nvSpPr>
          <p:spPr>
            <a:xfrm>
              <a:off x="1135626" y="4865137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121D1A91-3B3E-4858-879D-E95F03F091F7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25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1BC67-53B5-4C8F-A1C8-E894700F1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DDBBE-A998-4C6C-947E-E82A277FB8C7}"/>
              </a:ext>
            </a:extLst>
          </p:cNvPr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2B1CE0-7787-4BB6-8BF4-8C89392AB74E}"/>
              </a:ext>
            </a:extLst>
          </p:cNvPr>
          <p:cNvGrpSpPr/>
          <p:nvPr/>
        </p:nvGrpSpPr>
        <p:grpSpPr>
          <a:xfrm>
            <a:off x="806961" y="3429000"/>
            <a:ext cx="9911006" cy="1754326"/>
            <a:chOff x="1087512" y="2919581"/>
            <a:chExt cx="9911006" cy="1754326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F9329BA4-E7F8-4D12-AEDD-844023C18B89}"/>
                </a:ext>
              </a:extLst>
            </p:cNvPr>
            <p:cNvSpPr txBox="1"/>
            <p:nvPr/>
          </p:nvSpPr>
          <p:spPr>
            <a:xfrm>
              <a:off x="1087512" y="2919581"/>
              <a:ext cx="9911006" cy="1754326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সারা বছর পাওয়া যায় এমন তিনটি ফল ও সবজির নাম লিখ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ফলে ও সবজিতে কোন কোন পুষ্টি প্রচুর পরিমানে থাকে লিখে আনবে ।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A401E19A-9F82-4FD9-94A3-9DA21ADEF349}"/>
                </a:ext>
              </a:extLst>
            </p:cNvPr>
            <p:cNvSpPr/>
            <p:nvPr/>
          </p:nvSpPr>
          <p:spPr>
            <a:xfrm>
              <a:off x="1327355" y="366036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F8FF803C-2037-4D5F-A52A-393762165DE1}"/>
                </a:ext>
              </a:extLst>
            </p:cNvPr>
            <p:cNvSpPr/>
            <p:nvPr/>
          </p:nvSpPr>
          <p:spPr>
            <a:xfrm>
              <a:off x="1327355" y="3084469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52400"/>
            <a:ext cx="11762509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9505" y="1028545"/>
            <a:ext cx="3384261" cy="132343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499CD-AF3D-4E77-BFC1-35805F05D308}"/>
              </a:ext>
            </a:extLst>
          </p:cNvPr>
          <p:cNvSpPr txBox="1"/>
          <p:nvPr/>
        </p:nvSpPr>
        <p:spPr>
          <a:xfrm>
            <a:off x="3041072" y="1017282"/>
            <a:ext cx="610985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গান করি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FC934-6DF0-40E9-BE0A-F92C3D3DEA1D}"/>
              </a:ext>
            </a:extLst>
          </p:cNvPr>
          <p:cNvSpPr txBox="1"/>
          <p:nvPr/>
        </p:nvSpPr>
        <p:spPr>
          <a:xfrm>
            <a:off x="3041071" y="2921168"/>
            <a:ext cx="610985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 এ কলা , খ এ খায়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459" y="2261737"/>
            <a:ext cx="380508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073" y="3580600"/>
            <a:ext cx="610985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214" y="1692970"/>
            <a:ext cx="284211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90403-95A1-4FE6-83B1-AC578E000317}"/>
              </a:ext>
            </a:extLst>
          </p:cNvPr>
          <p:cNvGrpSpPr/>
          <p:nvPr/>
        </p:nvGrpSpPr>
        <p:grpSpPr>
          <a:xfrm>
            <a:off x="539646" y="3134015"/>
            <a:ext cx="10882859" cy="2096038"/>
            <a:chOff x="539646" y="3134015"/>
            <a:chExt cx="10882859" cy="2096038"/>
          </a:xfrm>
        </p:grpSpPr>
        <p:grpSp>
          <p:nvGrpSpPr>
            <p:cNvPr id="7" name="Group 6"/>
            <p:cNvGrpSpPr/>
            <p:nvPr/>
          </p:nvGrpSpPr>
          <p:grpSpPr>
            <a:xfrm>
              <a:off x="539646" y="3134015"/>
              <a:ext cx="10882859" cy="1449706"/>
              <a:chOff x="509666" y="3095821"/>
              <a:chExt cx="10882859" cy="956984"/>
            </a:xfrm>
          </p:grpSpPr>
          <p:sp>
            <p:nvSpPr>
              <p:cNvPr id="3" name="TextBox 5"/>
              <p:cNvSpPr txBox="1"/>
              <p:nvPr/>
            </p:nvSpPr>
            <p:spPr>
              <a:xfrm>
                <a:off x="509666" y="3626147"/>
                <a:ext cx="10882859" cy="426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.১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কী কী মৌসুমী ফল ও সবজি পাওয়া যায় তার নাম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509666" y="3095821"/>
                <a:ext cx="8769928" cy="426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শিখবেঃ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10242E-B15B-4FAE-AC9A-77245C9C8EDE}"/>
                </a:ext>
              </a:extLst>
            </p:cNvPr>
            <p:cNvSpPr txBox="1"/>
            <p:nvPr/>
          </p:nvSpPr>
          <p:spPr>
            <a:xfrm>
              <a:off x="539646" y="4583721"/>
              <a:ext cx="10028420" cy="646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৮.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সারা বছর পাওয়া যায় এমন ফল ও সবজির নাম বলতে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D03BA-7076-4842-88C4-EE12BFC59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00" y="1235971"/>
            <a:ext cx="2516109" cy="1810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581EC-16A1-4430-929B-694CCFB23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" y="3503420"/>
            <a:ext cx="2477325" cy="18007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4D9B8-AE10-494C-A7A5-C19DF317C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" y="1212020"/>
            <a:ext cx="2516109" cy="1810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59EFF-5316-4D36-849A-1562F3CC4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22" y="3481805"/>
            <a:ext cx="2573099" cy="1821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A54AF-CAFE-4AC5-A250-723F898B5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84" y="1212020"/>
            <a:ext cx="2516109" cy="1810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EAAFA-38B0-4841-AF0C-85EF972FF8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94" y="3481805"/>
            <a:ext cx="2559471" cy="1821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2B01C-F824-465B-880E-2F60941A8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68" y="1212020"/>
            <a:ext cx="2516109" cy="1810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C97DB-0E79-438B-99F3-1E8FEF4F38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/>
          <a:stretch/>
        </p:blipFill>
        <p:spPr>
          <a:xfrm>
            <a:off x="9127337" y="3460189"/>
            <a:ext cx="2559472" cy="18417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FD6BFB-E43D-48D3-AAC0-266AD772040A}"/>
              </a:ext>
            </a:extLst>
          </p:cNvPr>
          <p:cNvSpPr txBox="1"/>
          <p:nvPr/>
        </p:nvSpPr>
        <p:spPr>
          <a:xfrm>
            <a:off x="1135772" y="2570525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3B213-9DC4-46E0-BE75-88B1995543C8}"/>
              </a:ext>
            </a:extLst>
          </p:cNvPr>
          <p:cNvSpPr txBox="1"/>
          <p:nvPr/>
        </p:nvSpPr>
        <p:spPr>
          <a:xfrm>
            <a:off x="9688857" y="4899898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95324-D118-4FBA-BE2F-BE84007D023E}"/>
              </a:ext>
            </a:extLst>
          </p:cNvPr>
          <p:cNvSpPr txBox="1"/>
          <p:nvPr/>
        </p:nvSpPr>
        <p:spPr>
          <a:xfrm>
            <a:off x="6818912" y="4917312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6A1D0-D4D4-4730-AA2B-ACFE1B176DD4}"/>
              </a:ext>
            </a:extLst>
          </p:cNvPr>
          <p:cNvSpPr txBox="1"/>
          <p:nvPr/>
        </p:nvSpPr>
        <p:spPr>
          <a:xfrm>
            <a:off x="4028458" y="4899897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14130-FCD4-43B9-AA17-00F554A12A99}"/>
              </a:ext>
            </a:extLst>
          </p:cNvPr>
          <p:cNvSpPr txBox="1"/>
          <p:nvPr/>
        </p:nvSpPr>
        <p:spPr>
          <a:xfrm>
            <a:off x="1135772" y="4899900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D1D9E-32E8-418F-AA59-CA6428C032AC}"/>
              </a:ext>
            </a:extLst>
          </p:cNvPr>
          <p:cNvSpPr txBox="1"/>
          <p:nvPr/>
        </p:nvSpPr>
        <p:spPr>
          <a:xfrm>
            <a:off x="9688857" y="2570522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8A7A9E-DDDC-465C-9BA4-209DF406EFA0}"/>
              </a:ext>
            </a:extLst>
          </p:cNvPr>
          <p:cNvSpPr txBox="1"/>
          <p:nvPr/>
        </p:nvSpPr>
        <p:spPr>
          <a:xfrm>
            <a:off x="6839905" y="257052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2BF67-7388-4E07-85DB-93F12EA0F18E}"/>
              </a:ext>
            </a:extLst>
          </p:cNvPr>
          <p:cNvSpPr txBox="1"/>
          <p:nvPr/>
        </p:nvSpPr>
        <p:spPr>
          <a:xfrm>
            <a:off x="3990953" y="2570524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1051E-F5EF-4329-A0DD-1C38BC9F476D}"/>
              </a:ext>
            </a:extLst>
          </p:cNvPr>
          <p:cNvSpPr txBox="1"/>
          <p:nvPr/>
        </p:nvSpPr>
        <p:spPr>
          <a:xfrm>
            <a:off x="2742986" y="420746"/>
            <a:ext cx="67060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DA5FF-3F57-445A-9B9F-159CA7213C81}"/>
              </a:ext>
            </a:extLst>
          </p:cNvPr>
          <p:cNvSpPr txBox="1"/>
          <p:nvPr/>
        </p:nvSpPr>
        <p:spPr>
          <a:xfrm>
            <a:off x="4767783" y="5825269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AA0F7-5A31-4DC6-9BE4-4D3CE56B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14838"/>
          <a:stretch/>
        </p:blipFill>
        <p:spPr>
          <a:xfrm>
            <a:off x="693546" y="972858"/>
            <a:ext cx="2066559" cy="201970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57FDD-668C-45C8-B312-7531239E1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63" y="910516"/>
            <a:ext cx="2066558" cy="203114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219FD-EDD4-4803-8967-0C9A78E46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6" r="6049"/>
          <a:stretch/>
        </p:blipFill>
        <p:spPr>
          <a:xfrm>
            <a:off x="2127819" y="148494"/>
            <a:ext cx="2076249" cy="203113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4E88D-04A3-408C-BBB6-FCAB5F7E0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2346" y="910516"/>
            <a:ext cx="2066558" cy="203113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8A289-B555-4CF8-B9A0-F52F8D8C39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41126" y="48580"/>
            <a:ext cx="2066559" cy="2043174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06E70-1CB4-4B7D-A47E-5DC5E7C84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85089" y="898481"/>
            <a:ext cx="2113365" cy="2043174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B65E4-E8D6-49F8-AA7A-CA2292E7C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63" y="2521518"/>
            <a:ext cx="2113363" cy="219076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1A7C3-0660-43FD-929B-26D48E8144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/>
          <a:stretch/>
        </p:blipFill>
        <p:spPr>
          <a:xfrm>
            <a:off x="6534076" y="2595981"/>
            <a:ext cx="2113365" cy="2215394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987D1-91EB-42E6-8B4D-D7238545CB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20" y="3457960"/>
            <a:ext cx="2113364" cy="218939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isometricTopUp"/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1473E-9CD6-4960-B9B7-2634CC441197}"/>
              </a:ext>
            </a:extLst>
          </p:cNvPr>
          <p:cNvSpPr txBox="1"/>
          <p:nvPr/>
        </p:nvSpPr>
        <p:spPr>
          <a:xfrm>
            <a:off x="4935326" y="534754"/>
            <a:ext cx="20762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মৌসুমি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6CEC5-7C6C-447F-A4A2-8C081A3582C9}"/>
              </a:ext>
            </a:extLst>
          </p:cNvPr>
          <p:cNvSpPr txBox="1"/>
          <p:nvPr/>
        </p:nvSpPr>
        <p:spPr>
          <a:xfrm>
            <a:off x="581619" y="5506577"/>
            <a:ext cx="110287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মৌসুমে কোন ফল পাওয়া যায় তার ভিত্তিতে ফলগুলোকে তিনটি ভাগে ভাগ করা যায় । যথাঃ গ্রীষ্মকালীন ফল, শীতকালীন ফল এবং বারোমাসি ফল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BF54FA-02EA-427F-A675-23C699646FDC}"/>
              </a:ext>
            </a:extLst>
          </p:cNvPr>
          <p:cNvSpPr txBox="1"/>
          <p:nvPr/>
        </p:nvSpPr>
        <p:spPr>
          <a:xfrm>
            <a:off x="2197082" y="2059237"/>
            <a:ext cx="20762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1422B-1D75-4E02-A0CC-448E30AE6B8A}"/>
              </a:ext>
            </a:extLst>
          </p:cNvPr>
          <p:cNvSpPr txBox="1"/>
          <p:nvPr/>
        </p:nvSpPr>
        <p:spPr>
          <a:xfrm>
            <a:off x="5043309" y="2949807"/>
            <a:ext cx="20762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A4F83-8905-4C38-9213-396A412B9327}"/>
              </a:ext>
            </a:extLst>
          </p:cNvPr>
          <p:cNvSpPr txBox="1"/>
          <p:nvPr/>
        </p:nvSpPr>
        <p:spPr>
          <a:xfrm>
            <a:off x="8105937" y="2056749"/>
            <a:ext cx="20762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513316-2347-4449-B001-16CE0AFC1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r="1004"/>
          <a:stretch/>
        </p:blipFill>
        <p:spPr>
          <a:xfrm>
            <a:off x="1000280" y="3353837"/>
            <a:ext cx="2077662" cy="20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3A9008-57BA-4574-9F93-E3A3C8F6ED34}"/>
              </a:ext>
            </a:extLst>
          </p:cNvPr>
          <p:cNvSpPr txBox="1"/>
          <p:nvPr/>
        </p:nvSpPr>
        <p:spPr>
          <a:xfrm>
            <a:off x="2894925" y="342252"/>
            <a:ext cx="67060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0298C8B-BBE5-4E27-ACA2-5BED912DE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14838"/>
          <a:stretch/>
        </p:blipFill>
        <p:spPr>
          <a:xfrm>
            <a:off x="6297134" y="1110330"/>
            <a:ext cx="2093517" cy="20174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EF8142-FCB4-45BC-8006-A04E0AF73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129" r="5779" b="5845"/>
          <a:stretch/>
        </p:blipFill>
        <p:spPr>
          <a:xfrm>
            <a:off x="3672265" y="1124349"/>
            <a:ext cx="2103332" cy="20174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0EF103-C0AC-4DB7-88FE-0DA751249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49" y="3334179"/>
            <a:ext cx="2100082" cy="2057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0091D0-89D6-4FDD-ABA6-6038D6608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27" y="1124348"/>
            <a:ext cx="2093517" cy="20575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C5A33C-7B65-46E5-BB0A-8DCDB79A6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09" y="3334180"/>
            <a:ext cx="2093517" cy="20575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06B884-F726-4583-B385-FE295DC50A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70" y="3334180"/>
            <a:ext cx="2077662" cy="20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2095C1B-45C4-4D44-B37E-DE18108449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6" r="6049"/>
          <a:stretch/>
        </p:blipFill>
        <p:spPr>
          <a:xfrm>
            <a:off x="1013549" y="1124348"/>
            <a:ext cx="2103333" cy="2028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E9213D-F809-4906-800C-3BE8152CE39F}"/>
              </a:ext>
            </a:extLst>
          </p:cNvPr>
          <p:cNvSpPr txBox="1"/>
          <p:nvPr/>
        </p:nvSpPr>
        <p:spPr>
          <a:xfrm>
            <a:off x="6826395" y="4625500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A86808-F9BB-47CF-9C93-64A06074D881}"/>
              </a:ext>
            </a:extLst>
          </p:cNvPr>
          <p:cNvSpPr txBox="1"/>
          <p:nvPr/>
        </p:nvSpPr>
        <p:spPr>
          <a:xfrm>
            <a:off x="6828721" y="239532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D13FAE-8895-46EF-A7B3-9ABD4840DC8A}"/>
              </a:ext>
            </a:extLst>
          </p:cNvPr>
          <p:cNvSpPr txBox="1"/>
          <p:nvPr/>
        </p:nvSpPr>
        <p:spPr>
          <a:xfrm>
            <a:off x="1620516" y="4643361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645837-C73C-485D-BD86-003E56C15954}"/>
              </a:ext>
            </a:extLst>
          </p:cNvPr>
          <p:cNvSpPr txBox="1"/>
          <p:nvPr/>
        </p:nvSpPr>
        <p:spPr>
          <a:xfrm>
            <a:off x="4269856" y="2395377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26FD2-BE39-4569-93D8-386CF4BB4B56}"/>
              </a:ext>
            </a:extLst>
          </p:cNvPr>
          <p:cNvSpPr txBox="1"/>
          <p:nvPr/>
        </p:nvSpPr>
        <p:spPr>
          <a:xfrm>
            <a:off x="9405072" y="4625500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264251-B8C6-44D0-B3B5-47B8D2E9A4A3}"/>
              </a:ext>
            </a:extLst>
          </p:cNvPr>
          <p:cNvSpPr txBox="1"/>
          <p:nvPr/>
        </p:nvSpPr>
        <p:spPr>
          <a:xfrm>
            <a:off x="9442897" y="239532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93C72-4D44-483C-B29A-6D56ECA8F3AC}"/>
              </a:ext>
            </a:extLst>
          </p:cNvPr>
          <p:cNvSpPr txBox="1"/>
          <p:nvPr/>
        </p:nvSpPr>
        <p:spPr>
          <a:xfrm>
            <a:off x="4211969" y="4625501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8984E5-CB73-4C90-A58F-871BA8ED3521}"/>
              </a:ext>
            </a:extLst>
          </p:cNvPr>
          <p:cNvSpPr txBox="1"/>
          <p:nvPr/>
        </p:nvSpPr>
        <p:spPr>
          <a:xfrm>
            <a:off x="1586227" y="239532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isometricTopUp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1A4215-9F17-44C9-A867-F2121A713E26}"/>
              </a:ext>
            </a:extLst>
          </p:cNvPr>
          <p:cNvSpPr txBox="1"/>
          <p:nvPr/>
        </p:nvSpPr>
        <p:spPr>
          <a:xfrm>
            <a:off x="4723931" y="5747670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B0699-EAF8-4227-8666-8570B1BD1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2" y="1874893"/>
            <a:ext cx="2995925" cy="21558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861E9-3E00-41F8-8247-E08A06498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08" y="1874893"/>
            <a:ext cx="3063783" cy="2168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066AE-5B63-443D-BA65-34BEF680B894}"/>
              </a:ext>
            </a:extLst>
          </p:cNvPr>
          <p:cNvSpPr txBox="1"/>
          <p:nvPr/>
        </p:nvSpPr>
        <p:spPr>
          <a:xfrm>
            <a:off x="1372902" y="4412763"/>
            <a:ext cx="15388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33EA3-1804-4651-B975-620A9B9CE295}"/>
              </a:ext>
            </a:extLst>
          </p:cNvPr>
          <p:cNvSpPr txBox="1"/>
          <p:nvPr/>
        </p:nvSpPr>
        <p:spPr>
          <a:xfrm>
            <a:off x="5487982" y="441276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BC7BF-291A-4941-81E4-33F944936646}"/>
              </a:ext>
            </a:extLst>
          </p:cNvPr>
          <p:cNvSpPr txBox="1"/>
          <p:nvPr/>
        </p:nvSpPr>
        <p:spPr>
          <a:xfrm>
            <a:off x="2911798" y="625699"/>
            <a:ext cx="67060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A262E-0745-4DB4-AFFE-12212CC13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86" y="1900805"/>
            <a:ext cx="3063782" cy="2168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78572E-B3F8-4228-8D5A-3CC31FF0C066}"/>
              </a:ext>
            </a:extLst>
          </p:cNvPr>
          <p:cNvSpPr txBox="1"/>
          <p:nvPr/>
        </p:nvSpPr>
        <p:spPr>
          <a:xfrm>
            <a:off x="9212947" y="4398553"/>
            <a:ext cx="15536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B4FBC-E4DE-4443-83C8-0762CBC8CE2A}"/>
              </a:ext>
            </a:extLst>
          </p:cNvPr>
          <p:cNvSpPr txBox="1"/>
          <p:nvPr/>
        </p:nvSpPr>
        <p:spPr>
          <a:xfrm>
            <a:off x="4691025" y="5600402"/>
            <a:ext cx="28099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1625</TotalTime>
  <Words>452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643</cp:revision>
  <dcterms:created xsi:type="dcterms:W3CDTF">2019-06-03T15:07:26Z</dcterms:created>
  <dcterms:modified xsi:type="dcterms:W3CDTF">2020-02-19T14:44:54Z</dcterms:modified>
</cp:coreProperties>
</file>