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70" r:id="rId6"/>
    <p:sldId id="269" r:id="rId7"/>
    <p:sldId id="268" r:id="rId8"/>
    <p:sldId id="260" r:id="rId9"/>
    <p:sldId id="261" r:id="rId10"/>
    <p:sldId id="263" r:id="rId11"/>
    <p:sldId id="262" r:id="rId12"/>
    <p:sldId id="264" r:id="rId13"/>
    <p:sldId id="281" r:id="rId14"/>
    <p:sldId id="271" r:id="rId15"/>
    <p:sldId id="272" r:id="rId16"/>
    <p:sldId id="273" r:id="rId17"/>
    <p:sldId id="274" r:id="rId18"/>
    <p:sldId id="276" r:id="rId19"/>
    <p:sldId id="277" r:id="rId20"/>
    <p:sldId id="280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6" d="100"/>
          <a:sy n="96" d="100"/>
        </p:scale>
        <p:origin x="-636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D1F227-00F1-41F4-AFE5-894DD45FFBB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A8A6A6-8D0A-4C8F-BD0F-B5BBF93C12CE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আল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আমিন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241CF495-3E0A-49C3-9B43-08BADDD46FFF}" type="parTrans" cxnId="{4F539099-0B52-4F9E-B4D1-783EFF6634F5}">
      <dgm:prSet/>
      <dgm:spPr/>
      <dgm:t>
        <a:bodyPr/>
        <a:lstStyle/>
        <a:p>
          <a:endParaRPr lang="en-US"/>
        </a:p>
      </dgm:t>
    </dgm:pt>
    <dgm:pt modelId="{59D7AC5D-2A85-4AC0-96BB-C1754987661E}" type="sibTrans" cxnId="{4F539099-0B52-4F9E-B4D1-783EFF6634F5}">
      <dgm:prSet/>
      <dgm:spPr/>
      <dgm:t>
        <a:bodyPr/>
        <a:lstStyle/>
        <a:p>
          <a:endParaRPr lang="en-US"/>
        </a:p>
      </dgm:t>
    </dgm:pt>
    <dgm:pt modelId="{42F53A0A-2BA6-44BC-BD8A-E881116A04DB}">
      <dgm:prSet phldrT="[Text]" custT="1"/>
      <dgm:spPr>
        <a:solidFill>
          <a:srgbClr val="002060"/>
        </a:solidFill>
      </dgm:spPr>
      <dgm:t>
        <a:bodyPr/>
        <a:lstStyle/>
        <a:p>
          <a:r>
            <a:rPr lang="bn-BD" sz="1800" dirty="0" smtClean="0">
              <a:latin typeface="NikoshBAN" pitchFamily="2" charset="0"/>
              <a:cs typeface="NikoshBAN" pitchFamily="2" charset="0"/>
            </a:rPr>
            <a:t>মাতাঃ </a:t>
          </a:r>
          <a:r>
            <a:rPr lang="en-US" sz="1800" dirty="0" err="1" smtClean="0">
              <a:latin typeface="NikoshBAN" pitchFamily="2" charset="0"/>
              <a:cs typeface="NikoshBAN" pitchFamily="2" charset="0"/>
            </a:rPr>
            <a:t>জুবাইদা</a:t>
          </a:r>
          <a:r>
            <a:rPr lang="bn-BD" sz="1800" dirty="0" smtClean="0">
              <a:latin typeface="NikoshBAN" pitchFamily="2" charset="0"/>
              <a:cs typeface="NikoshBAN" pitchFamily="2" charset="0"/>
            </a:rPr>
            <a:t> 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AA5ADD73-022B-4048-8A43-46E2DFA7080D}" type="parTrans" cxnId="{F79FD991-DBDA-4DB6-8117-40D013CADC0D}">
      <dgm:prSet/>
      <dgm:spPr/>
      <dgm:t>
        <a:bodyPr/>
        <a:lstStyle/>
        <a:p>
          <a:endParaRPr lang="en-US"/>
        </a:p>
      </dgm:t>
    </dgm:pt>
    <dgm:pt modelId="{1D2CB965-3527-4843-A6BE-AB6913C421A0}" type="sibTrans" cxnId="{F79FD991-DBDA-4DB6-8117-40D013CADC0D}">
      <dgm:prSet/>
      <dgm:spPr/>
      <dgm:t>
        <a:bodyPr/>
        <a:lstStyle/>
        <a:p>
          <a:endParaRPr lang="en-US"/>
        </a:p>
      </dgm:t>
    </dgm:pt>
    <dgm:pt modelId="{9B632C6A-5DEF-41C3-A12E-F454A73153E7}">
      <dgm:prSet phldrT="[Text]"/>
      <dgm:spPr>
        <a:solidFill>
          <a:srgbClr val="C0000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সিংহাসনে আরোহণঃ ৮</a:t>
          </a:r>
          <a:r>
            <a:rPr lang="en-US" dirty="0" smtClean="0">
              <a:latin typeface="NikoshBAN" pitchFamily="2" charset="0"/>
              <a:cs typeface="NikoshBAN" pitchFamily="2" charset="0"/>
            </a:rPr>
            <a:t>০৯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0930E91-59E4-46BA-ACDC-78A9E3FBAF2F}" type="parTrans" cxnId="{720BEAE3-EAFF-42D0-8F21-5F6FBC0F87D7}">
      <dgm:prSet/>
      <dgm:spPr/>
      <dgm:t>
        <a:bodyPr/>
        <a:lstStyle/>
        <a:p>
          <a:endParaRPr lang="en-US"/>
        </a:p>
      </dgm:t>
    </dgm:pt>
    <dgm:pt modelId="{698D213C-F839-4733-9061-ADB116BE0B7E}" type="sibTrans" cxnId="{720BEAE3-EAFF-42D0-8F21-5F6FBC0F87D7}">
      <dgm:prSet/>
      <dgm:spPr/>
      <dgm:t>
        <a:bodyPr/>
        <a:lstStyle/>
        <a:p>
          <a:endParaRPr lang="en-US"/>
        </a:p>
      </dgm:t>
    </dgm:pt>
    <dgm:pt modelId="{5CA7A961-CD47-4146-BAFB-A8B4A6169617}">
      <dgm:prSet/>
      <dgm:spPr>
        <a:solidFill>
          <a:srgbClr val="00B05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জন্মঃ ৭৮</a:t>
          </a:r>
          <a:r>
            <a:rPr lang="en-US" dirty="0" smtClean="0">
              <a:latin typeface="NikoshBAN" pitchFamily="2" charset="0"/>
              <a:cs typeface="NikoshBAN" pitchFamily="2" charset="0"/>
            </a:rPr>
            <a:t>৭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8387448-EDC8-4F20-AE8E-3FB8F5EF69B7}" type="parTrans" cxnId="{CD302E53-F0B1-435B-8DF1-CD78CB3C9A73}">
      <dgm:prSet/>
      <dgm:spPr/>
      <dgm:t>
        <a:bodyPr/>
        <a:lstStyle/>
        <a:p>
          <a:endParaRPr lang="en-US"/>
        </a:p>
      </dgm:t>
    </dgm:pt>
    <dgm:pt modelId="{F375D262-D3E6-4E54-BA81-22965DB4A579}" type="sibTrans" cxnId="{CD302E53-F0B1-435B-8DF1-CD78CB3C9A73}">
      <dgm:prSet/>
      <dgm:spPr/>
      <dgm:t>
        <a:bodyPr/>
        <a:lstStyle/>
        <a:p>
          <a:endParaRPr lang="en-US"/>
        </a:p>
      </dgm:t>
    </dgm:pt>
    <dgm:pt modelId="{8FF39748-75E1-424E-A279-7CD8CD4249AA}">
      <dgm:prSet/>
      <dgm:spPr>
        <a:solidFill>
          <a:schemeClr val="tx1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মৃত্যঃ  ৮</a:t>
          </a:r>
          <a:r>
            <a:rPr lang="en-US" dirty="0" smtClean="0">
              <a:latin typeface="NikoshBAN" pitchFamily="2" charset="0"/>
              <a:cs typeface="NikoshBAN" pitchFamily="2" charset="0"/>
            </a:rPr>
            <a:t>১</a:t>
          </a:r>
          <a:r>
            <a:rPr lang="bn-BD" dirty="0" smtClean="0">
              <a:latin typeface="NikoshBAN" pitchFamily="2" charset="0"/>
              <a:cs typeface="NikoshBAN" pitchFamily="2" charset="0"/>
            </a:rPr>
            <a:t>৩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A308382-B2A5-4A57-849D-8DA2D3FB1D88}" type="parTrans" cxnId="{411259CA-90DA-44A9-9ED9-FBAD046DBA5F}">
      <dgm:prSet/>
      <dgm:spPr/>
      <dgm:t>
        <a:bodyPr/>
        <a:lstStyle/>
        <a:p>
          <a:endParaRPr lang="en-US"/>
        </a:p>
      </dgm:t>
    </dgm:pt>
    <dgm:pt modelId="{E1EB0750-6B21-48F5-8DD6-FCFB54642470}" type="sibTrans" cxnId="{411259CA-90DA-44A9-9ED9-FBAD046DBA5F}">
      <dgm:prSet/>
      <dgm:spPr/>
      <dgm:t>
        <a:bodyPr/>
        <a:lstStyle/>
        <a:p>
          <a:endParaRPr lang="en-US"/>
        </a:p>
      </dgm:t>
    </dgm:pt>
    <dgm:pt modelId="{3A1C83E3-402E-40E9-AE12-985AD38D3A63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রাজত্বকাল</a:t>
          </a:r>
          <a:endParaRPr lang="en-US" dirty="0" smtClean="0">
            <a:latin typeface="NikoshBAN" pitchFamily="2" charset="0"/>
            <a:cs typeface="NikoshBAN" pitchFamily="2" charset="0"/>
          </a:endParaRPr>
        </a:p>
        <a:p>
          <a:r>
            <a:rPr lang="en-US" dirty="0" smtClean="0">
              <a:latin typeface="NikoshBAN" pitchFamily="2" charset="0"/>
              <a:cs typeface="NikoshBAN" pitchFamily="2" charset="0"/>
            </a:rPr>
            <a:t>৮০৯-৮১৩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6FB033CD-303A-4CDF-A127-9CA301ADB553}" type="parTrans" cxnId="{CE7C3BE2-7C43-4DDF-86D1-01F44241FF68}">
      <dgm:prSet/>
      <dgm:spPr/>
      <dgm:t>
        <a:bodyPr/>
        <a:lstStyle/>
        <a:p>
          <a:endParaRPr lang="en-US"/>
        </a:p>
      </dgm:t>
    </dgm:pt>
    <dgm:pt modelId="{88FE2D43-8C60-45E1-8997-3623DBD91375}" type="sibTrans" cxnId="{CE7C3BE2-7C43-4DDF-86D1-01F44241FF68}">
      <dgm:prSet/>
      <dgm:spPr/>
      <dgm:t>
        <a:bodyPr/>
        <a:lstStyle/>
        <a:p>
          <a:endParaRPr lang="en-US"/>
        </a:p>
      </dgm:t>
    </dgm:pt>
    <dgm:pt modelId="{FC269A21-25B7-4C2B-889B-527526189172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পিতাঃ হারুন-অর-রশিদ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FC096EA-7717-4BD2-81A6-C24F36EAB813}" type="parTrans" cxnId="{DD2F6E17-02DD-494D-9000-79CB0538C1E0}">
      <dgm:prSet/>
      <dgm:spPr/>
      <dgm:t>
        <a:bodyPr/>
        <a:lstStyle/>
        <a:p>
          <a:endParaRPr lang="en-US"/>
        </a:p>
      </dgm:t>
    </dgm:pt>
    <dgm:pt modelId="{853AC32D-3CB7-45E8-8506-D750F121FC40}" type="sibTrans" cxnId="{DD2F6E17-02DD-494D-9000-79CB0538C1E0}">
      <dgm:prSet/>
      <dgm:spPr/>
      <dgm:t>
        <a:bodyPr/>
        <a:lstStyle/>
        <a:p>
          <a:endParaRPr lang="en-US"/>
        </a:p>
      </dgm:t>
    </dgm:pt>
    <dgm:pt modelId="{7E419813-9EF7-4528-A5B4-0E8890457E2F}">
      <dgm:prSet/>
      <dgm:spPr/>
      <dgm:t>
        <a:bodyPr/>
        <a:lstStyle/>
        <a:p>
          <a:r>
            <a:rPr lang="en-US" smtClean="0">
              <a:latin typeface="NikoshBAN" pitchFamily="2" charset="0"/>
              <a:cs typeface="NikoshBAN" pitchFamily="2" charset="0"/>
            </a:rPr>
            <a:t>ধর্মঃ ইসলাম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336FE83-5B37-41F9-A50E-27571EC3AB2E}" type="parTrans" cxnId="{0388C08D-546C-4C28-8F52-AEEDCAD05822}">
      <dgm:prSet/>
      <dgm:spPr/>
      <dgm:t>
        <a:bodyPr/>
        <a:lstStyle/>
        <a:p>
          <a:endParaRPr lang="en-US"/>
        </a:p>
      </dgm:t>
    </dgm:pt>
    <dgm:pt modelId="{855370D4-7E85-4643-A663-3982F8F177A3}" type="sibTrans" cxnId="{0388C08D-546C-4C28-8F52-AEEDCAD05822}">
      <dgm:prSet/>
      <dgm:spPr/>
      <dgm:t>
        <a:bodyPr/>
        <a:lstStyle/>
        <a:p>
          <a:endParaRPr lang="en-US"/>
        </a:p>
      </dgm:t>
    </dgm:pt>
    <dgm:pt modelId="{0B497775-9CF2-4171-A0F7-A499D87E0AEB}">
      <dgm:prSet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উপাধি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গ্রহণঃ</a:t>
          </a:r>
          <a:endParaRPr lang="en-US" dirty="0" smtClean="0">
            <a:latin typeface="NikoshBAN" pitchFamily="2" charset="0"/>
            <a:cs typeface="NikoshBAN" pitchFamily="2" charset="0"/>
          </a:endParaRPr>
        </a:p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আল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আমিন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(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বিশ্বাসী</a:t>
          </a:r>
          <a:r>
            <a:rPr lang="en-US" dirty="0" smtClean="0">
              <a:latin typeface="NikoshBAN" pitchFamily="2" charset="0"/>
              <a:cs typeface="NikoshBAN" pitchFamily="2" charset="0"/>
            </a:rPr>
            <a:t>)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7F78C0C-401F-4547-9158-B53E508707D7}" type="parTrans" cxnId="{436FDAC5-DB88-4379-94C3-FCAC97818270}">
      <dgm:prSet/>
      <dgm:spPr/>
      <dgm:t>
        <a:bodyPr/>
        <a:lstStyle/>
        <a:p>
          <a:endParaRPr lang="en-US"/>
        </a:p>
      </dgm:t>
    </dgm:pt>
    <dgm:pt modelId="{5327FC47-8EAA-4E4F-9396-E7A339555325}" type="sibTrans" cxnId="{436FDAC5-DB88-4379-94C3-FCAC97818270}">
      <dgm:prSet/>
      <dgm:spPr/>
    </dgm:pt>
    <dgm:pt modelId="{D9E18AEF-7316-437D-B672-EE29799B56A9}" type="pres">
      <dgm:prSet presAssocID="{DCD1F227-00F1-41F4-AFE5-894DD45FFBB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72037F-9B41-41AE-855A-BB666464E379}" type="pres">
      <dgm:prSet presAssocID="{F0A8A6A6-8D0A-4C8F-BD0F-B5BBF93C12CE}" presName="centerShape" presStyleLbl="node0" presStyleIdx="0" presStyleCnt="1"/>
      <dgm:spPr/>
      <dgm:t>
        <a:bodyPr/>
        <a:lstStyle/>
        <a:p>
          <a:endParaRPr lang="en-US"/>
        </a:p>
      </dgm:t>
    </dgm:pt>
    <dgm:pt modelId="{4FFEEE70-75B1-408E-A9DF-A640A4084950}" type="pres">
      <dgm:prSet presAssocID="{2FC096EA-7717-4BD2-81A6-C24F36EAB813}" presName="parTrans" presStyleLbl="sibTrans2D1" presStyleIdx="0" presStyleCnt="8"/>
      <dgm:spPr/>
      <dgm:t>
        <a:bodyPr/>
        <a:lstStyle/>
        <a:p>
          <a:endParaRPr lang="en-US"/>
        </a:p>
      </dgm:t>
    </dgm:pt>
    <dgm:pt modelId="{185DFDBA-4629-4F9C-9AA7-5E3CF552DA00}" type="pres">
      <dgm:prSet presAssocID="{2FC096EA-7717-4BD2-81A6-C24F36EAB813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15A9E144-0322-42AC-8E38-264A171580B9}" type="pres">
      <dgm:prSet presAssocID="{FC269A21-25B7-4C2B-889B-52752618917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085AF7-01ED-463C-8975-DCADF18B458F}" type="pres">
      <dgm:prSet presAssocID="{AA5ADD73-022B-4048-8A43-46E2DFA7080D}" presName="parTrans" presStyleLbl="sibTrans2D1" presStyleIdx="1" presStyleCnt="8"/>
      <dgm:spPr/>
      <dgm:t>
        <a:bodyPr/>
        <a:lstStyle/>
        <a:p>
          <a:endParaRPr lang="en-US"/>
        </a:p>
      </dgm:t>
    </dgm:pt>
    <dgm:pt modelId="{71AC7EA5-1007-4E77-BA55-741DE0FBBFB2}" type="pres">
      <dgm:prSet presAssocID="{AA5ADD73-022B-4048-8A43-46E2DFA7080D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6FF5099A-45A9-47DA-9C67-BF685B69C751}" type="pres">
      <dgm:prSet presAssocID="{42F53A0A-2BA6-44BC-BD8A-E881116A04DB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0D042-2CA5-4E0B-8097-7D157F7DAFA0}" type="pres">
      <dgm:prSet presAssocID="{58387448-EDC8-4F20-AE8E-3FB8F5EF69B7}" presName="parTrans" presStyleLbl="sibTrans2D1" presStyleIdx="2" presStyleCnt="8"/>
      <dgm:spPr/>
      <dgm:t>
        <a:bodyPr/>
        <a:lstStyle/>
        <a:p>
          <a:endParaRPr lang="en-US"/>
        </a:p>
      </dgm:t>
    </dgm:pt>
    <dgm:pt modelId="{DA39EC66-462B-43DD-A913-90CA691FAE3F}" type="pres">
      <dgm:prSet presAssocID="{58387448-EDC8-4F20-AE8E-3FB8F5EF69B7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BC2B96FF-D4E4-4C6F-B080-B24FAD925182}" type="pres">
      <dgm:prSet presAssocID="{5CA7A961-CD47-4146-BAFB-A8B4A616961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A5C60-E72E-4D86-9AF9-A0E5A03EC78C}" type="pres">
      <dgm:prSet presAssocID="{17F78C0C-401F-4547-9158-B53E508707D7}" presName="parTrans" presStyleLbl="sibTrans2D1" presStyleIdx="3" presStyleCnt="8"/>
      <dgm:spPr/>
      <dgm:t>
        <a:bodyPr/>
        <a:lstStyle/>
        <a:p>
          <a:endParaRPr lang="en-US"/>
        </a:p>
      </dgm:t>
    </dgm:pt>
    <dgm:pt modelId="{50342DA8-0F18-4F4B-AE4D-D74C38767AB0}" type="pres">
      <dgm:prSet presAssocID="{17F78C0C-401F-4547-9158-B53E508707D7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3CEEDC12-4FB0-465B-84C5-286A2EFE1FC8}" type="pres">
      <dgm:prSet presAssocID="{0B497775-9CF2-4171-A0F7-A499D87E0A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743D8-C931-4F3A-AA58-6609953F2A2F}" type="pres">
      <dgm:prSet presAssocID="{7336FE83-5B37-41F9-A50E-27571EC3AB2E}" presName="parTrans" presStyleLbl="sibTrans2D1" presStyleIdx="4" presStyleCnt="8"/>
      <dgm:spPr/>
      <dgm:t>
        <a:bodyPr/>
        <a:lstStyle/>
        <a:p>
          <a:endParaRPr lang="en-US"/>
        </a:p>
      </dgm:t>
    </dgm:pt>
    <dgm:pt modelId="{2F4A3124-2022-47F7-9A0C-FF88F1B4969A}" type="pres">
      <dgm:prSet presAssocID="{7336FE83-5B37-41F9-A50E-27571EC3AB2E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043DE4B2-E82A-46AF-B01A-4A07B58F61FB}" type="pres">
      <dgm:prSet presAssocID="{7E419813-9EF7-4528-A5B4-0E8890457E2F}" presName="node" presStyleLbl="node1" presStyleIdx="4" presStyleCnt="8" custRadScaleRad="103469" custRadScaleInc="35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16D31E-5CED-4A2F-8295-F020C33A7E39}" type="pres">
      <dgm:prSet presAssocID="{E0930E91-59E4-46BA-ACDC-78A9E3FBAF2F}" presName="parTrans" presStyleLbl="sibTrans2D1" presStyleIdx="5" presStyleCnt="8"/>
      <dgm:spPr/>
      <dgm:t>
        <a:bodyPr/>
        <a:lstStyle/>
        <a:p>
          <a:endParaRPr lang="en-US"/>
        </a:p>
      </dgm:t>
    </dgm:pt>
    <dgm:pt modelId="{FADEA68E-5178-4615-A09D-0819132CB120}" type="pres">
      <dgm:prSet presAssocID="{E0930E91-59E4-46BA-ACDC-78A9E3FBAF2F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72B72C4A-1D28-4BA9-A367-4489918EEF80}" type="pres">
      <dgm:prSet presAssocID="{9B632C6A-5DEF-41C3-A12E-F454A73153E7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2D738-D953-4DA7-8482-15FCE5789A68}" type="pres">
      <dgm:prSet presAssocID="{6FB033CD-303A-4CDF-A127-9CA301ADB553}" presName="parTrans" presStyleLbl="sibTrans2D1" presStyleIdx="6" presStyleCnt="8"/>
      <dgm:spPr/>
      <dgm:t>
        <a:bodyPr/>
        <a:lstStyle/>
        <a:p>
          <a:endParaRPr lang="en-US"/>
        </a:p>
      </dgm:t>
    </dgm:pt>
    <dgm:pt modelId="{473140A7-AEE9-48F9-B338-A972FD4E97FF}" type="pres">
      <dgm:prSet presAssocID="{6FB033CD-303A-4CDF-A127-9CA301ADB553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4345331F-A854-4C4B-A13E-7FAF3FE3C722}" type="pres">
      <dgm:prSet presAssocID="{3A1C83E3-402E-40E9-AE12-985AD38D3A63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8A7347-6A2A-4B69-9006-99C593711F01}" type="pres">
      <dgm:prSet presAssocID="{5A308382-B2A5-4A57-849D-8DA2D3FB1D88}" presName="parTrans" presStyleLbl="sibTrans2D1" presStyleIdx="7" presStyleCnt="8"/>
      <dgm:spPr/>
      <dgm:t>
        <a:bodyPr/>
        <a:lstStyle/>
        <a:p>
          <a:endParaRPr lang="en-US"/>
        </a:p>
      </dgm:t>
    </dgm:pt>
    <dgm:pt modelId="{AD886474-1859-4E38-BB15-E14760D67C2A}" type="pres">
      <dgm:prSet presAssocID="{5A308382-B2A5-4A57-849D-8DA2D3FB1D88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0F6FDF41-1155-4753-B6DB-A6DD18CC26AD}" type="pres">
      <dgm:prSet presAssocID="{8FF39748-75E1-424E-A279-7CD8CD4249A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F8EE5B-2218-4F39-9072-7D47E4611C44}" type="presOf" srcId="{F0A8A6A6-8D0A-4C8F-BD0F-B5BBF93C12CE}" destId="{B372037F-9B41-41AE-855A-BB666464E379}" srcOrd="0" destOrd="0" presId="urn:microsoft.com/office/officeart/2005/8/layout/radial5"/>
    <dgm:cxn modelId="{6E7C1059-64B5-461A-90BC-9A7DA3BD2402}" type="presOf" srcId="{17F78C0C-401F-4547-9158-B53E508707D7}" destId="{9D3A5C60-E72E-4D86-9AF9-A0E5A03EC78C}" srcOrd="0" destOrd="0" presId="urn:microsoft.com/office/officeart/2005/8/layout/radial5"/>
    <dgm:cxn modelId="{CD302E53-F0B1-435B-8DF1-CD78CB3C9A73}" srcId="{F0A8A6A6-8D0A-4C8F-BD0F-B5BBF93C12CE}" destId="{5CA7A961-CD47-4146-BAFB-A8B4A6169617}" srcOrd="2" destOrd="0" parTransId="{58387448-EDC8-4F20-AE8E-3FB8F5EF69B7}" sibTransId="{F375D262-D3E6-4E54-BA81-22965DB4A579}"/>
    <dgm:cxn modelId="{25548630-0495-48CD-A79A-DEA0911E7A94}" type="presOf" srcId="{3A1C83E3-402E-40E9-AE12-985AD38D3A63}" destId="{4345331F-A854-4C4B-A13E-7FAF3FE3C722}" srcOrd="0" destOrd="0" presId="urn:microsoft.com/office/officeart/2005/8/layout/radial5"/>
    <dgm:cxn modelId="{CE7C3BE2-7C43-4DDF-86D1-01F44241FF68}" srcId="{F0A8A6A6-8D0A-4C8F-BD0F-B5BBF93C12CE}" destId="{3A1C83E3-402E-40E9-AE12-985AD38D3A63}" srcOrd="6" destOrd="0" parTransId="{6FB033CD-303A-4CDF-A127-9CA301ADB553}" sibTransId="{88FE2D43-8C60-45E1-8997-3623DBD91375}"/>
    <dgm:cxn modelId="{8985C2F1-49C9-4C03-AE69-ABE7AD5499F0}" type="presOf" srcId="{6FB033CD-303A-4CDF-A127-9CA301ADB553}" destId="{E4A2D738-D953-4DA7-8482-15FCE5789A68}" srcOrd="0" destOrd="0" presId="urn:microsoft.com/office/officeart/2005/8/layout/radial5"/>
    <dgm:cxn modelId="{720BEAE3-EAFF-42D0-8F21-5F6FBC0F87D7}" srcId="{F0A8A6A6-8D0A-4C8F-BD0F-B5BBF93C12CE}" destId="{9B632C6A-5DEF-41C3-A12E-F454A73153E7}" srcOrd="5" destOrd="0" parTransId="{E0930E91-59E4-46BA-ACDC-78A9E3FBAF2F}" sibTransId="{698D213C-F839-4733-9061-ADB116BE0B7E}"/>
    <dgm:cxn modelId="{AD43980C-BEC2-436F-AFC0-4A915309627C}" type="presOf" srcId="{58387448-EDC8-4F20-AE8E-3FB8F5EF69B7}" destId="{8D10D042-2CA5-4E0B-8097-7D157F7DAFA0}" srcOrd="0" destOrd="0" presId="urn:microsoft.com/office/officeart/2005/8/layout/radial5"/>
    <dgm:cxn modelId="{73EAFA60-1887-4E3F-B877-49F7E6E4C756}" type="presOf" srcId="{2FC096EA-7717-4BD2-81A6-C24F36EAB813}" destId="{185DFDBA-4629-4F9C-9AA7-5E3CF552DA00}" srcOrd="1" destOrd="0" presId="urn:microsoft.com/office/officeart/2005/8/layout/radial5"/>
    <dgm:cxn modelId="{FB1F566E-C106-4190-A570-FE0C9F49B85F}" type="presOf" srcId="{58387448-EDC8-4F20-AE8E-3FB8F5EF69B7}" destId="{DA39EC66-462B-43DD-A913-90CA691FAE3F}" srcOrd="1" destOrd="0" presId="urn:microsoft.com/office/officeart/2005/8/layout/radial5"/>
    <dgm:cxn modelId="{436FDAC5-DB88-4379-94C3-FCAC97818270}" srcId="{F0A8A6A6-8D0A-4C8F-BD0F-B5BBF93C12CE}" destId="{0B497775-9CF2-4171-A0F7-A499D87E0AEB}" srcOrd="3" destOrd="0" parTransId="{17F78C0C-401F-4547-9158-B53E508707D7}" sibTransId="{5327FC47-8EAA-4E4F-9396-E7A339555325}"/>
    <dgm:cxn modelId="{8B641684-0A11-4097-AAD0-80B2EEFA2F7F}" type="presOf" srcId="{42F53A0A-2BA6-44BC-BD8A-E881116A04DB}" destId="{6FF5099A-45A9-47DA-9C67-BF685B69C751}" srcOrd="0" destOrd="0" presId="urn:microsoft.com/office/officeart/2005/8/layout/radial5"/>
    <dgm:cxn modelId="{F3333A6D-DB78-4EC4-A00A-B713F08D623F}" type="presOf" srcId="{5CA7A961-CD47-4146-BAFB-A8B4A6169617}" destId="{BC2B96FF-D4E4-4C6F-B080-B24FAD925182}" srcOrd="0" destOrd="0" presId="urn:microsoft.com/office/officeart/2005/8/layout/radial5"/>
    <dgm:cxn modelId="{7128A4A9-E942-4716-A967-BE18C0068A9D}" type="presOf" srcId="{DCD1F227-00F1-41F4-AFE5-894DD45FFBB1}" destId="{D9E18AEF-7316-437D-B672-EE29799B56A9}" srcOrd="0" destOrd="0" presId="urn:microsoft.com/office/officeart/2005/8/layout/radial5"/>
    <dgm:cxn modelId="{8116E219-5097-42EA-BFBC-D61C61D24612}" type="presOf" srcId="{AA5ADD73-022B-4048-8A43-46E2DFA7080D}" destId="{2C085AF7-01ED-463C-8975-DCADF18B458F}" srcOrd="0" destOrd="0" presId="urn:microsoft.com/office/officeart/2005/8/layout/radial5"/>
    <dgm:cxn modelId="{DD2F6E17-02DD-494D-9000-79CB0538C1E0}" srcId="{F0A8A6A6-8D0A-4C8F-BD0F-B5BBF93C12CE}" destId="{FC269A21-25B7-4C2B-889B-527526189172}" srcOrd="0" destOrd="0" parTransId="{2FC096EA-7717-4BD2-81A6-C24F36EAB813}" sibTransId="{853AC32D-3CB7-45E8-8506-D750F121FC40}"/>
    <dgm:cxn modelId="{634BB2BD-0DB5-4AA9-8126-2F4BE06622AB}" type="presOf" srcId="{5A308382-B2A5-4A57-849D-8DA2D3FB1D88}" destId="{568A7347-6A2A-4B69-9006-99C593711F01}" srcOrd="0" destOrd="0" presId="urn:microsoft.com/office/officeart/2005/8/layout/radial5"/>
    <dgm:cxn modelId="{8809AD90-5188-4D40-A14B-A3710D89C7DB}" type="presOf" srcId="{6FB033CD-303A-4CDF-A127-9CA301ADB553}" destId="{473140A7-AEE9-48F9-B338-A972FD4E97FF}" srcOrd="1" destOrd="0" presId="urn:microsoft.com/office/officeart/2005/8/layout/radial5"/>
    <dgm:cxn modelId="{2DC8A683-F710-423B-9BB7-4E8B82F628B4}" type="presOf" srcId="{E0930E91-59E4-46BA-ACDC-78A9E3FBAF2F}" destId="{FADEA68E-5178-4615-A09D-0819132CB120}" srcOrd="1" destOrd="0" presId="urn:microsoft.com/office/officeart/2005/8/layout/radial5"/>
    <dgm:cxn modelId="{2848C1AE-B319-493F-B99D-CD3B073025B5}" type="presOf" srcId="{E0930E91-59E4-46BA-ACDC-78A9E3FBAF2F}" destId="{2116D31E-5CED-4A2F-8295-F020C33A7E39}" srcOrd="0" destOrd="0" presId="urn:microsoft.com/office/officeart/2005/8/layout/radial5"/>
    <dgm:cxn modelId="{185ACAED-0C38-49B5-A264-5846C3C3598B}" type="presOf" srcId="{AA5ADD73-022B-4048-8A43-46E2DFA7080D}" destId="{71AC7EA5-1007-4E77-BA55-741DE0FBBFB2}" srcOrd="1" destOrd="0" presId="urn:microsoft.com/office/officeart/2005/8/layout/radial5"/>
    <dgm:cxn modelId="{4895FBF9-17A6-4F15-AB8A-9F895AD978EC}" type="presOf" srcId="{FC269A21-25B7-4C2B-889B-527526189172}" destId="{15A9E144-0322-42AC-8E38-264A171580B9}" srcOrd="0" destOrd="0" presId="urn:microsoft.com/office/officeart/2005/8/layout/radial5"/>
    <dgm:cxn modelId="{79E09B61-2AEF-4A10-B25D-47566A226FE0}" type="presOf" srcId="{8FF39748-75E1-424E-A279-7CD8CD4249AA}" destId="{0F6FDF41-1155-4753-B6DB-A6DD18CC26AD}" srcOrd="0" destOrd="0" presId="urn:microsoft.com/office/officeart/2005/8/layout/radial5"/>
    <dgm:cxn modelId="{9BE2B8FA-6E0B-4031-9BA9-768A38C4F882}" type="presOf" srcId="{5A308382-B2A5-4A57-849D-8DA2D3FB1D88}" destId="{AD886474-1859-4E38-BB15-E14760D67C2A}" srcOrd="1" destOrd="0" presId="urn:microsoft.com/office/officeart/2005/8/layout/radial5"/>
    <dgm:cxn modelId="{411259CA-90DA-44A9-9ED9-FBAD046DBA5F}" srcId="{F0A8A6A6-8D0A-4C8F-BD0F-B5BBF93C12CE}" destId="{8FF39748-75E1-424E-A279-7CD8CD4249AA}" srcOrd="7" destOrd="0" parTransId="{5A308382-B2A5-4A57-849D-8DA2D3FB1D88}" sibTransId="{E1EB0750-6B21-48F5-8DD6-FCFB54642470}"/>
    <dgm:cxn modelId="{D90B1BC0-0655-43F9-98CC-3371A9C9CEBF}" type="presOf" srcId="{17F78C0C-401F-4547-9158-B53E508707D7}" destId="{50342DA8-0F18-4F4B-AE4D-D74C38767AB0}" srcOrd="1" destOrd="0" presId="urn:microsoft.com/office/officeart/2005/8/layout/radial5"/>
    <dgm:cxn modelId="{C35D948B-E2FB-488F-A971-A41DDA929BF7}" type="presOf" srcId="{0B497775-9CF2-4171-A0F7-A499D87E0AEB}" destId="{3CEEDC12-4FB0-465B-84C5-286A2EFE1FC8}" srcOrd="0" destOrd="0" presId="urn:microsoft.com/office/officeart/2005/8/layout/radial5"/>
    <dgm:cxn modelId="{F79FD991-DBDA-4DB6-8117-40D013CADC0D}" srcId="{F0A8A6A6-8D0A-4C8F-BD0F-B5BBF93C12CE}" destId="{42F53A0A-2BA6-44BC-BD8A-E881116A04DB}" srcOrd="1" destOrd="0" parTransId="{AA5ADD73-022B-4048-8A43-46E2DFA7080D}" sibTransId="{1D2CB965-3527-4843-A6BE-AB6913C421A0}"/>
    <dgm:cxn modelId="{4F539099-0B52-4F9E-B4D1-783EFF6634F5}" srcId="{DCD1F227-00F1-41F4-AFE5-894DD45FFBB1}" destId="{F0A8A6A6-8D0A-4C8F-BD0F-B5BBF93C12CE}" srcOrd="0" destOrd="0" parTransId="{241CF495-3E0A-49C3-9B43-08BADDD46FFF}" sibTransId="{59D7AC5D-2A85-4AC0-96BB-C1754987661E}"/>
    <dgm:cxn modelId="{A7E438F6-A402-4C5A-95B2-38C5EECB644F}" type="presOf" srcId="{7336FE83-5B37-41F9-A50E-27571EC3AB2E}" destId="{2FE743D8-C931-4F3A-AA58-6609953F2A2F}" srcOrd="0" destOrd="0" presId="urn:microsoft.com/office/officeart/2005/8/layout/radial5"/>
    <dgm:cxn modelId="{82B832A4-9814-4407-90C0-B2F23C4C5D3C}" type="presOf" srcId="{7336FE83-5B37-41F9-A50E-27571EC3AB2E}" destId="{2F4A3124-2022-47F7-9A0C-FF88F1B4969A}" srcOrd="1" destOrd="0" presId="urn:microsoft.com/office/officeart/2005/8/layout/radial5"/>
    <dgm:cxn modelId="{0388C08D-546C-4C28-8F52-AEEDCAD05822}" srcId="{F0A8A6A6-8D0A-4C8F-BD0F-B5BBF93C12CE}" destId="{7E419813-9EF7-4528-A5B4-0E8890457E2F}" srcOrd="4" destOrd="0" parTransId="{7336FE83-5B37-41F9-A50E-27571EC3AB2E}" sibTransId="{855370D4-7E85-4643-A663-3982F8F177A3}"/>
    <dgm:cxn modelId="{D79A75AE-7F8B-4F9D-8EE9-3A4A20A73FC5}" type="presOf" srcId="{7E419813-9EF7-4528-A5B4-0E8890457E2F}" destId="{043DE4B2-E82A-46AF-B01A-4A07B58F61FB}" srcOrd="0" destOrd="0" presId="urn:microsoft.com/office/officeart/2005/8/layout/radial5"/>
    <dgm:cxn modelId="{33DA90FD-A76B-44C2-A682-6120626A7B37}" type="presOf" srcId="{2FC096EA-7717-4BD2-81A6-C24F36EAB813}" destId="{4FFEEE70-75B1-408E-A9DF-A640A4084950}" srcOrd="0" destOrd="0" presId="urn:microsoft.com/office/officeart/2005/8/layout/radial5"/>
    <dgm:cxn modelId="{6BDB902C-DFF8-4345-8859-58042CE3081D}" type="presOf" srcId="{9B632C6A-5DEF-41C3-A12E-F454A73153E7}" destId="{72B72C4A-1D28-4BA9-A367-4489918EEF80}" srcOrd="0" destOrd="0" presId="urn:microsoft.com/office/officeart/2005/8/layout/radial5"/>
    <dgm:cxn modelId="{3967222A-BCE9-4C76-9B4A-3E0F89ABBD23}" type="presParOf" srcId="{D9E18AEF-7316-437D-B672-EE29799B56A9}" destId="{B372037F-9B41-41AE-855A-BB666464E379}" srcOrd="0" destOrd="0" presId="urn:microsoft.com/office/officeart/2005/8/layout/radial5"/>
    <dgm:cxn modelId="{BF0C08F5-7C5D-4772-AEE7-5611F50259B4}" type="presParOf" srcId="{D9E18AEF-7316-437D-B672-EE29799B56A9}" destId="{4FFEEE70-75B1-408E-A9DF-A640A4084950}" srcOrd="1" destOrd="0" presId="urn:microsoft.com/office/officeart/2005/8/layout/radial5"/>
    <dgm:cxn modelId="{F4F4EF26-1EED-4386-96E1-93D1FFB993F3}" type="presParOf" srcId="{4FFEEE70-75B1-408E-A9DF-A640A4084950}" destId="{185DFDBA-4629-4F9C-9AA7-5E3CF552DA00}" srcOrd="0" destOrd="0" presId="urn:microsoft.com/office/officeart/2005/8/layout/radial5"/>
    <dgm:cxn modelId="{A3C23730-21F3-42DF-8DED-05053EE01503}" type="presParOf" srcId="{D9E18AEF-7316-437D-B672-EE29799B56A9}" destId="{15A9E144-0322-42AC-8E38-264A171580B9}" srcOrd="2" destOrd="0" presId="urn:microsoft.com/office/officeart/2005/8/layout/radial5"/>
    <dgm:cxn modelId="{42537D6D-1F60-4C05-97E6-C8D4719ED9AF}" type="presParOf" srcId="{D9E18AEF-7316-437D-B672-EE29799B56A9}" destId="{2C085AF7-01ED-463C-8975-DCADF18B458F}" srcOrd="3" destOrd="0" presId="urn:microsoft.com/office/officeart/2005/8/layout/radial5"/>
    <dgm:cxn modelId="{BA29AA71-747D-4B56-84FC-BEF817CE2158}" type="presParOf" srcId="{2C085AF7-01ED-463C-8975-DCADF18B458F}" destId="{71AC7EA5-1007-4E77-BA55-741DE0FBBFB2}" srcOrd="0" destOrd="0" presId="urn:microsoft.com/office/officeart/2005/8/layout/radial5"/>
    <dgm:cxn modelId="{BC391873-3D1F-4EC9-B596-B858FD92F0BA}" type="presParOf" srcId="{D9E18AEF-7316-437D-B672-EE29799B56A9}" destId="{6FF5099A-45A9-47DA-9C67-BF685B69C751}" srcOrd="4" destOrd="0" presId="urn:microsoft.com/office/officeart/2005/8/layout/radial5"/>
    <dgm:cxn modelId="{D456559E-19C4-4E52-9ECB-9C6381BB9562}" type="presParOf" srcId="{D9E18AEF-7316-437D-B672-EE29799B56A9}" destId="{8D10D042-2CA5-4E0B-8097-7D157F7DAFA0}" srcOrd="5" destOrd="0" presId="urn:microsoft.com/office/officeart/2005/8/layout/radial5"/>
    <dgm:cxn modelId="{5599CF82-1025-4820-A811-70BFEDB18F65}" type="presParOf" srcId="{8D10D042-2CA5-4E0B-8097-7D157F7DAFA0}" destId="{DA39EC66-462B-43DD-A913-90CA691FAE3F}" srcOrd="0" destOrd="0" presId="urn:microsoft.com/office/officeart/2005/8/layout/radial5"/>
    <dgm:cxn modelId="{64CDB505-2467-4149-8D46-79BA0E1937D0}" type="presParOf" srcId="{D9E18AEF-7316-437D-B672-EE29799B56A9}" destId="{BC2B96FF-D4E4-4C6F-B080-B24FAD925182}" srcOrd="6" destOrd="0" presId="urn:microsoft.com/office/officeart/2005/8/layout/radial5"/>
    <dgm:cxn modelId="{0D97B60A-A25A-49F0-A209-44CFFBF7F2D9}" type="presParOf" srcId="{D9E18AEF-7316-437D-B672-EE29799B56A9}" destId="{9D3A5C60-E72E-4D86-9AF9-A0E5A03EC78C}" srcOrd="7" destOrd="0" presId="urn:microsoft.com/office/officeart/2005/8/layout/radial5"/>
    <dgm:cxn modelId="{ABD07C22-D347-4AC1-BDFD-D1DE6EE2E4CD}" type="presParOf" srcId="{9D3A5C60-E72E-4D86-9AF9-A0E5A03EC78C}" destId="{50342DA8-0F18-4F4B-AE4D-D74C38767AB0}" srcOrd="0" destOrd="0" presId="urn:microsoft.com/office/officeart/2005/8/layout/radial5"/>
    <dgm:cxn modelId="{6AB88097-0E9A-4361-AD1B-7A7FB14082E4}" type="presParOf" srcId="{D9E18AEF-7316-437D-B672-EE29799B56A9}" destId="{3CEEDC12-4FB0-465B-84C5-286A2EFE1FC8}" srcOrd="8" destOrd="0" presId="urn:microsoft.com/office/officeart/2005/8/layout/radial5"/>
    <dgm:cxn modelId="{354C69CD-8095-44C0-9AAB-B555790CEE1E}" type="presParOf" srcId="{D9E18AEF-7316-437D-B672-EE29799B56A9}" destId="{2FE743D8-C931-4F3A-AA58-6609953F2A2F}" srcOrd="9" destOrd="0" presId="urn:microsoft.com/office/officeart/2005/8/layout/radial5"/>
    <dgm:cxn modelId="{EA6CEC69-27F2-4811-960D-8DBD6D26FE1A}" type="presParOf" srcId="{2FE743D8-C931-4F3A-AA58-6609953F2A2F}" destId="{2F4A3124-2022-47F7-9A0C-FF88F1B4969A}" srcOrd="0" destOrd="0" presId="urn:microsoft.com/office/officeart/2005/8/layout/radial5"/>
    <dgm:cxn modelId="{60CCF1F3-C951-4F30-9A8B-F6A1C0764229}" type="presParOf" srcId="{D9E18AEF-7316-437D-B672-EE29799B56A9}" destId="{043DE4B2-E82A-46AF-B01A-4A07B58F61FB}" srcOrd="10" destOrd="0" presId="urn:microsoft.com/office/officeart/2005/8/layout/radial5"/>
    <dgm:cxn modelId="{246E9D02-94A1-4136-A4D6-3FE1CEBDF4E3}" type="presParOf" srcId="{D9E18AEF-7316-437D-B672-EE29799B56A9}" destId="{2116D31E-5CED-4A2F-8295-F020C33A7E39}" srcOrd="11" destOrd="0" presId="urn:microsoft.com/office/officeart/2005/8/layout/radial5"/>
    <dgm:cxn modelId="{023A845C-2E00-4BFE-9F7D-6DB5FD4AF6C4}" type="presParOf" srcId="{2116D31E-5CED-4A2F-8295-F020C33A7E39}" destId="{FADEA68E-5178-4615-A09D-0819132CB120}" srcOrd="0" destOrd="0" presId="urn:microsoft.com/office/officeart/2005/8/layout/radial5"/>
    <dgm:cxn modelId="{A8D893DE-1671-4AB5-A289-EB47BD6ABB9C}" type="presParOf" srcId="{D9E18AEF-7316-437D-B672-EE29799B56A9}" destId="{72B72C4A-1D28-4BA9-A367-4489918EEF80}" srcOrd="12" destOrd="0" presId="urn:microsoft.com/office/officeart/2005/8/layout/radial5"/>
    <dgm:cxn modelId="{F982AC49-F3A1-4DBB-83AA-4DCA9F39A39C}" type="presParOf" srcId="{D9E18AEF-7316-437D-B672-EE29799B56A9}" destId="{E4A2D738-D953-4DA7-8482-15FCE5789A68}" srcOrd="13" destOrd="0" presId="urn:microsoft.com/office/officeart/2005/8/layout/radial5"/>
    <dgm:cxn modelId="{DFF6F758-6F0E-41CD-BA06-F15E2D545328}" type="presParOf" srcId="{E4A2D738-D953-4DA7-8482-15FCE5789A68}" destId="{473140A7-AEE9-48F9-B338-A972FD4E97FF}" srcOrd="0" destOrd="0" presId="urn:microsoft.com/office/officeart/2005/8/layout/radial5"/>
    <dgm:cxn modelId="{D189F9C3-1272-40E7-89FD-D699679E063A}" type="presParOf" srcId="{D9E18AEF-7316-437D-B672-EE29799B56A9}" destId="{4345331F-A854-4C4B-A13E-7FAF3FE3C722}" srcOrd="14" destOrd="0" presId="urn:microsoft.com/office/officeart/2005/8/layout/radial5"/>
    <dgm:cxn modelId="{296F0A72-88B9-4BD8-B628-C0F91B5A8BA0}" type="presParOf" srcId="{D9E18AEF-7316-437D-B672-EE29799B56A9}" destId="{568A7347-6A2A-4B69-9006-99C593711F01}" srcOrd="15" destOrd="0" presId="urn:microsoft.com/office/officeart/2005/8/layout/radial5"/>
    <dgm:cxn modelId="{3A03CB6F-2156-4E4C-A39A-45B495B8AFAC}" type="presParOf" srcId="{568A7347-6A2A-4B69-9006-99C593711F01}" destId="{AD886474-1859-4E38-BB15-E14760D67C2A}" srcOrd="0" destOrd="0" presId="urn:microsoft.com/office/officeart/2005/8/layout/radial5"/>
    <dgm:cxn modelId="{9A027450-5802-4447-97AF-3B0507C7C1EB}" type="presParOf" srcId="{D9E18AEF-7316-437D-B672-EE29799B56A9}" destId="{0F6FDF41-1155-4753-B6DB-A6DD18CC26AD}" srcOrd="16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D1F227-00F1-41F4-AFE5-894DD45FFBB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9F1327-8252-4EC9-90DB-201872F2B670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66DE975-59E1-4FC6-9105-7D491D8C98F9}" type="parTrans" cxnId="{6253C650-5E88-4051-813D-3131E83F408F}">
      <dgm:prSet/>
      <dgm:spPr/>
      <dgm:t>
        <a:bodyPr/>
        <a:lstStyle/>
        <a:p>
          <a:endParaRPr lang="en-US"/>
        </a:p>
      </dgm:t>
    </dgm:pt>
    <dgm:pt modelId="{3B2B3E95-D107-441C-BBE8-241138A1C090}" type="sibTrans" cxnId="{6253C650-5E88-4051-813D-3131E83F408F}">
      <dgm:prSet/>
      <dgm:spPr/>
      <dgm:t>
        <a:bodyPr/>
        <a:lstStyle/>
        <a:p>
          <a:endParaRPr lang="en-US"/>
        </a:p>
      </dgm:t>
    </dgm:pt>
    <dgm:pt modelId="{F0A8A6A6-8D0A-4C8F-BD0F-B5BBF93C12CE}">
      <dgm:prSet phldrT="[Text]" custT="1"/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পিতাঃ হারুন-অর-রশিদ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241CF495-3E0A-49C3-9B43-08BADDD46FFF}" type="parTrans" cxnId="{4F539099-0B52-4F9E-B4D1-783EFF6634F5}">
      <dgm:prSet/>
      <dgm:spPr/>
      <dgm:t>
        <a:bodyPr/>
        <a:lstStyle/>
        <a:p>
          <a:endParaRPr lang="en-US"/>
        </a:p>
      </dgm:t>
    </dgm:pt>
    <dgm:pt modelId="{59D7AC5D-2A85-4AC0-96BB-C1754987661E}" type="sibTrans" cxnId="{4F539099-0B52-4F9E-B4D1-783EFF6634F5}">
      <dgm:prSet/>
      <dgm:spPr/>
      <dgm:t>
        <a:bodyPr/>
        <a:lstStyle/>
        <a:p>
          <a:endParaRPr lang="en-US"/>
        </a:p>
      </dgm:t>
    </dgm:pt>
    <dgm:pt modelId="{42F53A0A-2BA6-44BC-BD8A-E881116A04DB}">
      <dgm:prSet phldrT="[Text]" custT="1"/>
      <dgm:spPr>
        <a:solidFill>
          <a:srgbClr val="002060"/>
        </a:solidFill>
      </dgm:spPr>
      <dgm:t>
        <a:bodyPr/>
        <a:lstStyle/>
        <a:p>
          <a:r>
            <a:rPr lang="bn-BD" sz="1800" dirty="0" smtClean="0">
              <a:latin typeface="NikoshBAN" pitchFamily="2" charset="0"/>
              <a:cs typeface="NikoshBAN" pitchFamily="2" charset="0"/>
            </a:rPr>
            <a:t>মাতাঃ মারাজিল 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AA5ADD73-022B-4048-8A43-46E2DFA7080D}" type="parTrans" cxnId="{F79FD991-DBDA-4DB6-8117-40D013CADC0D}">
      <dgm:prSet/>
      <dgm:spPr/>
      <dgm:t>
        <a:bodyPr/>
        <a:lstStyle/>
        <a:p>
          <a:endParaRPr lang="en-US"/>
        </a:p>
      </dgm:t>
    </dgm:pt>
    <dgm:pt modelId="{1D2CB965-3527-4843-A6BE-AB6913C421A0}" type="sibTrans" cxnId="{F79FD991-DBDA-4DB6-8117-40D013CADC0D}">
      <dgm:prSet/>
      <dgm:spPr/>
      <dgm:t>
        <a:bodyPr/>
        <a:lstStyle/>
        <a:p>
          <a:endParaRPr lang="en-US"/>
        </a:p>
      </dgm:t>
    </dgm:pt>
    <dgm:pt modelId="{9B632C6A-5DEF-41C3-A12E-F454A73153E7}">
      <dgm:prSet phldrT="[Text]"/>
      <dgm:spPr>
        <a:solidFill>
          <a:srgbClr val="C0000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সিংহাসনে আরোহণঃ ৮১৩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0930E91-59E4-46BA-ACDC-78A9E3FBAF2F}" type="parTrans" cxnId="{720BEAE3-EAFF-42D0-8F21-5F6FBC0F87D7}">
      <dgm:prSet/>
      <dgm:spPr/>
      <dgm:t>
        <a:bodyPr/>
        <a:lstStyle/>
        <a:p>
          <a:endParaRPr lang="en-US"/>
        </a:p>
      </dgm:t>
    </dgm:pt>
    <dgm:pt modelId="{698D213C-F839-4733-9061-ADB116BE0B7E}" type="sibTrans" cxnId="{720BEAE3-EAFF-42D0-8F21-5F6FBC0F87D7}">
      <dgm:prSet/>
      <dgm:spPr/>
      <dgm:t>
        <a:bodyPr/>
        <a:lstStyle/>
        <a:p>
          <a:endParaRPr lang="en-US"/>
        </a:p>
      </dgm:t>
    </dgm:pt>
    <dgm:pt modelId="{5CA7A961-CD47-4146-BAFB-A8B4A6169617}">
      <dgm:prSet/>
      <dgm:spPr>
        <a:solidFill>
          <a:srgbClr val="00B05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জন্মঃ ৭৮৬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8387448-EDC8-4F20-AE8E-3FB8F5EF69B7}" type="parTrans" cxnId="{CD302E53-F0B1-435B-8DF1-CD78CB3C9A73}">
      <dgm:prSet/>
      <dgm:spPr/>
      <dgm:t>
        <a:bodyPr/>
        <a:lstStyle/>
        <a:p>
          <a:endParaRPr lang="en-US"/>
        </a:p>
      </dgm:t>
    </dgm:pt>
    <dgm:pt modelId="{F375D262-D3E6-4E54-BA81-22965DB4A579}" type="sibTrans" cxnId="{CD302E53-F0B1-435B-8DF1-CD78CB3C9A73}">
      <dgm:prSet/>
      <dgm:spPr/>
      <dgm:t>
        <a:bodyPr/>
        <a:lstStyle/>
        <a:p>
          <a:endParaRPr lang="en-US"/>
        </a:p>
      </dgm:t>
    </dgm:pt>
    <dgm:pt modelId="{8FF39748-75E1-424E-A279-7CD8CD4249AA}">
      <dgm:prSet/>
      <dgm:spPr>
        <a:solidFill>
          <a:schemeClr val="tx1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মৃত্যঃ  ৮৩৩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A308382-B2A5-4A57-849D-8DA2D3FB1D88}" type="parTrans" cxnId="{411259CA-90DA-44A9-9ED9-FBAD046DBA5F}">
      <dgm:prSet/>
      <dgm:spPr/>
      <dgm:t>
        <a:bodyPr/>
        <a:lstStyle/>
        <a:p>
          <a:endParaRPr lang="en-US"/>
        </a:p>
      </dgm:t>
    </dgm:pt>
    <dgm:pt modelId="{E1EB0750-6B21-48F5-8DD6-FCFB54642470}" type="sibTrans" cxnId="{411259CA-90DA-44A9-9ED9-FBAD046DBA5F}">
      <dgm:prSet/>
      <dgm:spPr/>
      <dgm:t>
        <a:bodyPr/>
        <a:lstStyle/>
        <a:p>
          <a:endParaRPr lang="en-US"/>
        </a:p>
      </dgm:t>
    </dgm:pt>
    <dgm:pt modelId="{F9D6C6C5-008F-4372-ADD2-8E2C4D39115E}">
      <dgm:prSet/>
      <dgm:spPr>
        <a:solidFill>
          <a:srgbClr val="00B050"/>
        </a:solidFill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ধর্মঃ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ইসলাম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AE3B7AF-2D83-4653-B956-244E7D60E33C}" type="parTrans" cxnId="{CF38546E-AB14-46A5-A6D0-E54ED70FEF34}">
      <dgm:prSet/>
      <dgm:spPr/>
      <dgm:t>
        <a:bodyPr/>
        <a:lstStyle/>
        <a:p>
          <a:endParaRPr lang="en-US"/>
        </a:p>
      </dgm:t>
    </dgm:pt>
    <dgm:pt modelId="{359EE7B0-7E22-4534-8505-81C1D8DBC51F}" type="sibTrans" cxnId="{CF38546E-AB14-46A5-A6D0-E54ED70FEF34}">
      <dgm:prSet/>
      <dgm:spPr/>
      <dgm:t>
        <a:bodyPr/>
        <a:lstStyle/>
        <a:p>
          <a:endParaRPr lang="en-US"/>
        </a:p>
      </dgm:t>
    </dgm:pt>
    <dgm:pt modelId="{1B794C96-04D2-4865-9B03-2D58752EF06A}">
      <dgm:prSet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রাজত্বকাল</a:t>
          </a:r>
          <a:endParaRPr lang="en-US" dirty="0" smtClean="0">
            <a:latin typeface="NikoshBAN" pitchFamily="2" charset="0"/>
            <a:cs typeface="NikoshBAN" pitchFamily="2" charset="0"/>
          </a:endParaRPr>
        </a:p>
        <a:p>
          <a:r>
            <a:rPr lang="en-US" dirty="0" smtClean="0">
              <a:latin typeface="NikoshBAN" pitchFamily="2" charset="0"/>
              <a:cs typeface="NikoshBAN" pitchFamily="2" charset="0"/>
            </a:rPr>
            <a:t>৮১৩-৮৩৩</a:t>
          </a:r>
        </a:p>
      </dgm:t>
    </dgm:pt>
    <dgm:pt modelId="{FDDC87D1-1E74-43B7-B135-4EFA39F9B397}" type="parTrans" cxnId="{8187A745-B6E7-40F4-876A-64D6F4C96C7E}">
      <dgm:prSet/>
      <dgm:spPr/>
      <dgm:t>
        <a:bodyPr/>
        <a:lstStyle/>
        <a:p>
          <a:endParaRPr lang="en-US"/>
        </a:p>
      </dgm:t>
    </dgm:pt>
    <dgm:pt modelId="{C79B94CD-EE9B-468B-813B-8BA6F18092C3}" type="sibTrans" cxnId="{8187A745-B6E7-40F4-876A-64D6F4C96C7E}">
      <dgm:prSet/>
      <dgm:spPr/>
      <dgm:t>
        <a:bodyPr/>
        <a:lstStyle/>
        <a:p>
          <a:endParaRPr lang="en-US"/>
        </a:p>
      </dgm:t>
    </dgm:pt>
    <dgm:pt modelId="{8B6E1DF5-19DF-48F1-AB64-EF4669BCEF20}">
      <dgm:prSet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উপাধি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গ্রহণঃ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</a:p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আল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মামুন</a:t>
          </a:r>
          <a:endParaRPr lang="en-US" dirty="0" smtClean="0">
            <a:latin typeface="NikoshBAN" pitchFamily="2" charset="0"/>
            <a:cs typeface="NikoshBAN" pitchFamily="2" charset="0"/>
          </a:endParaRPr>
        </a:p>
        <a:p>
          <a:r>
            <a:rPr lang="en-US" dirty="0" smtClean="0">
              <a:latin typeface="NikoshBAN" pitchFamily="2" charset="0"/>
              <a:cs typeface="NikoshBAN" pitchFamily="2" charset="0"/>
            </a:rPr>
            <a:t>(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বিশ্বস্ত</a:t>
          </a:r>
          <a:r>
            <a:rPr lang="en-US" dirty="0" smtClean="0">
              <a:latin typeface="NikoshBAN" pitchFamily="2" charset="0"/>
              <a:cs typeface="NikoshBAN" pitchFamily="2" charset="0"/>
            </a:rPr>
            <a:t>)</a:t>
          </a:r>
          <a:endParaRPr lang="en-US" dirty="0" smtClean="0">
            <a:latin typeface="NikoshBAN" pitchFamily="2" charset="0"/>
            <a:cs typeface="NikoshBAN" pitchFamily="2" charset="0"/>
          </a:endParaRPr>
        </a:p>
      </dgm:t>
    </dgm:pt>
    <dgm:pt modelId="{ADB926EA-1FF9-465D-AA09-A95AAA20208D}" type="parTrans" cxnId="{DFB7A19A-865B-4F0B-94A5-8E82D6F40954}">
      <dgm:prSet/>
      <dgm:spPr/>
      <dgm:t>
        <a:bodyPr/>
        <a:lstStyle/>
        <a:p>
          <a:endParaRPr lang="en-US"/>
        </a:p>
      </dgm:t>
    </dgm:pt>
    <dgm:pt modelId="{E8429BCD-9384-4809-B295-F00CAE80E435}" type="sibTrans" cxnId="{DFB7A19A-865B-4F0B-94A5-8E82D6F40954}">
      <dgm:prSet/>
      <dgm:spPr/>
      <dgm:t>
        <a:bodyPr/>
        <a:lstStyle/>
        <a:p>
          <a:endParaRPr lang="en-US"/>
        </a:p>
      </dgm:t>
    </dgm:pt>
    <dgm:pt modelId="{D9E18AEF-7316-437D-B672-EE29799B56A9}" type="pres">
      <dgm:prSet presAssocID="{DCD1F227-00F1-41F4-AFE5-894DD45FFBB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992928-12A1-404A-9978-A5B9F1070DD4}" type="pres">
      <dgm:prSet presAssocID="{489F1327-8252-4EC9-90DB-201872F2B670}" presName="centerShape" presStyleLbl="node0" presStyleIdx="0" presStyleCnt="1"/>
      <dgm:spPr/>
      <dgm:t>
        <a:bodyPr/>
        <a:lstStyle/>
        <a:p>
          <a:endParaRPr lang="en-US"/>
        </a:p>
      </dgm:t>
    </dgm:pt>
    <dgm:pt modelId="{4F6AC168-4B45-438D-998A-36BAAE2B6C0C}" type="pres">
      <dgm:prSet presAssocID="{241CF495-3E0A-49C3-9B43-08BADDD46FFF}" presName="parTrans" presStyleLbl="sibTrans2D1" presStyleIdx="0" presStyleCnt="8"/>
      <dgm:spPr/>
      <dgm:t>
        <a:bodyPr/>
        <a:lstStyle/>
        <a:p>
          <a:endParaRPr lang="en-US"/>
        </a:p>
      </dgm:t>
    </dgm:pt>
    <dgm:pt modelId="{956A444E-BC31-4ADB-873E-0A7111DCEC31}" type="pres">
      <dgm:prSet presAssocID="{241CF495-3E0A-49C3-9B43-08BADDD46FFF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2AE84348-F523-4F14-BD27-B199BFE4A449}" type="pres">
      <dgm:prSet presAssocID="{F0A8A6A6-8D0A-4C8F-BD0F-B5BBF93C12CE}" presName="node" presStyleLbl="node1" presStyleIdx="0" presStyleCnt="8" custScaleX="1285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085AF7-01ED-463C-8975-DCADF18B458F}" type="pres">
      <dgm:prSet presAssocID="{AA5ADD73-022B-4048-8A43-46E2DFA7080D}" presName="parTrans" presStyleLbl="sibTrans2D1" presStyleIdx="1" presStyleCnt="8"/>
      <dgm:spPr/>
      <dgm:t>
        <a:bodyPr/>
        <a:lstStyle/>
        <a:p>
          <a:endParaRPr lang="en-US"/>
        </a:p>
      </dgm:t>
    </dgm:pt>
    <dgm:pt modelId="{71AC7EA5-1007-4E77-BA55-741DE0FBBFB2}" type="pres">
      <dgm:prSet presAssocID="{AA5ADD73-022B-4048-8A43-46E2DFA7080D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6FF5099A-45A9-47DA-9C67-BF685B69C751}" type="pres">
      <dgm:prSet presAssocID="{42F53A0A-2BA6-44BC-BD8A-E881116A04DB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0D042-2CA5-4E0B-8097-7D157F7DAFA0}" type="pres">
      <dgm:prSet presAssocID="{58387448-EDC8-4F20-AE8E-3FB8F5EF69B7}" presName="parTrans" presStyleLbl="sibTrans2D1" presStyleIdx="2" presStyleCnt="8"/>
      <dgm:spPr/>
      <dgm:t>
        <a:bodyPr/>
        <a:lstStyle/>
        <a:p>
          <a:endParaRPr lang="en-US"/>
        </a:p>
      </dgm:t>
    </dgm:pt>
    <dgm:pt modelId="{DA39EC66-462B-43DD-A913-90CA691FAE3F}" type="pres">
      <dgm:prSet presAssocID="{58387448-EDC8-4F20-AE8E-3FB8F5EF69B7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BC2B96FF-D4E4-4C6F-B080-B24FAD925182}" type="pres">
      <dgm:prSet presAssocID="{5CA7A961-CD47-4146-BAFB-A8B4A616961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AACB5B-6085-4827-A3FD-236EEC7E9BF0}" type="pres">
      <dgm:prSet presAssocID="{ADB926EA-1FF9-465D-AA09-A95AAA20208D}" presName="parTrans" presStyleLbl="sibTrans2D1" presStyleIdx="3" presStyleCnt="8"/>
      <dgm:spPr/>
      <dgm:t>
        <a:bodyPr/>
        <a:lstStyle/>
        <a:p>
          <a:endParaRPr lang="en-US"/>
        </a:p>
      </dgm:t>
    </dgm:pt>
    <dgm:pt modelId="{3F8F0CD9-41D6-4E0A-83B0-B109602C176F}" type="pres">
      <dgm:prSet presAssocID="{ADB926EA-1FF9-465D-AA09-A95AAA20208D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E02E5CF3-1C10-4AA2-841A-8DAE9716FD45}" type="pres">
      <dgm:prSet presAssocID="{8B6E1DF5-19DF-48F1-AB64-EF4669BCEF20}" presName="node" presStyleLbl="node1" presStyleIdx="3" presStyleCnt="8" custScaleX="1452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16D31E-5CED-4A2F-8295-F020C33A7E39}" type="pres">
      <dgm:prSet presAssocID="{E0930E91-59E4-46BA-ACDC-78A9E3FBAF2F}" presName="parTrans" presStyleLbl="sibTrans2D1" presStyleIdx="4" presStyleCnt="8"/>
      <dgm:spPr/>
      <dgm:t>
        <a:bodyPr/>
        <a:lstStyle/>
        <a:p>
          <a:endParaRPr lang="en-US"/>
        </a:p>
      </dgm:t>
    </dgm:pt>
    <dgm:pt modelId="{FADEA68E-5178-4615-A09D-0819132CB120}" type="pres">
      <dgm:prSet presAssocID="{E0930E91-59E4-46BA-ACDC-78A9E3FBAF2F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72B72C4A-1D28-4BA9-A367-4489918EEF80}" type="pres">
      <dgm:prSet presAssocID="{9B632C6A-5DEF-41C3-A12E-F454A73153E7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FC84A-81E3-4778-B82A-AB41C9C14A0C}" type="pres">
      <dgm:prSet presAssocID="{7AE3B7AF-2D83-4653-B956-244E7D60E33C}" presName="parTrans" presStyleLbl="sibTrans2D1" presStyleIdx="5" presStyleCnt="8"/>
      <dgm:spPr/>
      <dgm:t>
        <a:bodyPr/>
        <a:lstStyle/>
        <a:p>
          <a:endParaRPr lang="en-US"/>
        </a:p>
      </dgm:t>
    </dgm:pt>
    <dgm:pt modelId="{3C79D27B-F774-4894-9473-3A92AF20380C}" type="pres">
      <dgm:prSet presAssocID="{7AE3B7AF-2D83-4653-B956-244E7D60E33C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9125BFC2-A30E-47A4-AB6E-06C089D8A25E}" type="pres">
      <dgm:prSet presAssocID="{F9D6C6C5-008F-4372-ADD2-8E2C4D39115E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7A2556-F23F-4153-8B94-EECAFC33F9EF}" type="pres">
      <dgm:prSet presAssocID="{FDDC87D1-1E74-43B7-B135-4EFA39F9B397}" presName="parTrans" presStyleLbl="sibTrans2D1" presStyleIdx="6" presStyleCnt="8"/>
      <dgm:spPr/>
      <dgm:t>
        <a:bodyPr/>
        <a:lstStyle/>
        <a:p>
          <a:endParaRPr lang="en-US"/>
        </a:p>
      </dgm:t>
    </dgm:pt>
    <dgm:pt modelId="{6EE355A4-5EA8-4B9D-8720-0FB8AC4B903C}" type="pres">
      <dgm:prSet presAssocID="{FDDC87D1-1E74-43B7-B135-4EFA39F9B397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7F3F2D4D-801C-4C19-9EC8-4FE5B3DF04E9}" type="pres">
      <dgm:prSet presAssocID="{1B794C96-04D2-4865-9B03-2D58752EF06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8A7347-6A2A-4B69-9006-99C593711F01}" type="pres">
      <dgm:prSet presAssocID="{5A308382-B2A5-4A57-849D-8DA2D3FB1D88}" presName="parTrans" presStyleLbl="sibTrans2D1" presStyleIdx="7" presStyleCnt="8"/>
      <dgm:spPr/>
      <dgm:t>
        <a:bodyPr/>
        <a:lstStyle/>
        <a:p>
          <a:endParaRPr lang="en-US"/>
        </a:p>
      </dgm:t>
    </dgm:pt>
    <dgm:pt modelId="{AD886474-1859-4E38-BB15-E14760D67C2A}" type="pres">
      <dgm:prSet presAssocID="{5A308382-B2A5-4A57-849D-8DA2D3FB1D88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0F6FDF41-1155-4753-B6DB-A6DD18CC26AD}" type="pres">
      <dgm:prSet presAssocID="{8FF39748-75E1-424E-A279-7CD8CD4249A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87A745-B6E7-40F4-876A-64D6F4C96C7E}" srcId="{489F1327-8252-4EC9-90DB-201872F2B670}" destId="{1B794C96-04D2-4865-9B03-2D58752EF06A}" srcOrd="6" destOrd="0" parTransId="{FDDC87D1-1E74-43B7-B135-4EFA39F9B397}" sibTransId="{C79B94CD-EE9B-468B-813B-8BA6F18092C3}"/>
    <dgm:cxn modelId="{CD302E53-F0B1-435B-8DF1-CD78CB3C9A73}" srcId="{489F1327-8252-4EC9-90DB-201872F2B670}" destId="{5CA7A961-CD47-4146-BAFB-A8B4A6169617}" srcOrd="2" destOrd="0" parTransId="{58387448-EDC8-4F20-AE8E-3FB8F5EF69B7}" sibTransId="{F375D262-D3E6-4E54-BA81-22965DB4A579}"/>
    <dgm:cxn modelId="{F2FFF6D4-7E72-48EC-99C1-E9F094C0DA98}" type="presOf" srcId="{FDDC87D1-1E74-43B7-B135-4EFA39F9B397}" destId="{187A2556-F23F-4153-8B94-EECAFC33F9EF}" srcOrd="0" destOrd="0" presId="urn:microsoft.com/office/officeart/2005/8/layout/radial5"/>
    <dgm:cxn modelId="{720BEAE3-EAFF-42D0-8F21-5F6FBC0F87D7}" srcId="{489F1327-8252-4EC9-90DB-201872F2B670}" destId="{9B632C6A-5DEF-41C3-A12E-F454A73153E7}" srcOrd="4" destOrd="0" parTransId="{E0930E91-59E4-46BA-ACDC-78A9E3FBAF2F}" sibTransId="{698D213C-F839-4733-9061-ADB116BE0B7E}"/>
    <dgm:cxn modelId="{3258BC3C-D9E9-4E05-B801-FD66D63C343A}" type="presOf" srcId="{AA5ADD73-022B-4048-8A43-46E2DFA7080D}" destId="{71AC7EA5-1007-4E77-BA55-741DE0FBBFB2}" srcOrd="1" destOrd="0" presId="urn:microsoft.com/office/officeart/2005/8/layout/radial5"/>
    <dgm:cxn modelId="{2F1F840F-83C3-48EA-B45C-427DEF5C68A3}" type="presOf" srcId="{7AE3B7AF-2D83-4653-B956-244E7D60E33C}" destId="{3C79D27B-F774-4894-9473-3A92AF20380C}" srcOrd="1" destOrd="0" presId="urn:microsoft.com/office/officeart/2005/8/layout/radial5"/>
    <dgm:cxn modelId="{C6835F97-DC2B-458D-A756-D90F5F02197E}" type="presOf" srcId="{ADB926EA-1FF9-465D-AA09-A95AAA20208D}" destId="{FFAACB5B-6085-4827-A3FD-236EEC7E9BF0}" srcOrd="0" destOrd="0" presId="urn:microsoft.com/office/officeart/2005/8/layout/radial5"/>
    <dgm:cxn modelId="{4F129F42-988E-4D3C-AD79-67016FC79290}" type="presOf" srcId="{ADB926EA-1FF9-465D-AA09-A95AAA20208D}" destId="{3F8F0CD9-41D6-4E0A-83B0-B109602C176F}" srcOrd="1" destOrd="0" presId="urn:microsoft.com/office/officeart/2005/8/layout/radial5"/>
    <dgm:cxn modelId="{468FD81D-05DB-435E-AEEC-2F88978FF43F}" type="presOf" srcId="{42F53A0A-2BA6-44BC-BD8A-E881116A04DB}" destId="{6FF5099A-45A9-47DA-9C67-BF685B69C751}" srcOrd="0" destOrd="0" presId="urn:microsoft.com/office/officeart/2005/8/layout/radial5"/>
    <dgm:cxn modelId="{8C1F27A9-EA09-4696-8754-1D55BB98829D}" type="presOf" srcId="{FDDC87D1-1E74-43B7-B135-4EFA39F9B397}" destId="{6EE355A4-5EA8-4B9D-8720-0FB8AC4B903C}" srcOrd="1" destOrd="0" presId="urn:microsoft.com/office/officeart/2005/8/layout/radial5"/>
    <dgm:cxn modelId="{6E11F477-5CF8-4CAE-939A-0D10158085B6}" type="presOf" srcId="{F0A8A6A6-8D0A-4C8F-BD0F-B5BBF93C12CE}" destId="{2AE84348-F523-4F14-BD27-B199BFE4A449}" srcOrd="0" destOrd="0" presId="urn:microsoft.com/office/officeart/2005/8/layout/radial5"/>
    <dgm:cxn modelId="{DFB7A19A-865B-4F0B-94A5-8E82D6F40954}" srcId="{489F1327-8252-4EC9-90DB-201872F2B670}" destId="{8B6E1DF5-19DF-48F1-AB64-EF4669BCEF20}" srcOrd="3" destOrd="0" parTransId="{ADB926EA-1FF9-465D-AA09-A95AAA20208D}" sibTransId="{E8429BCD-9384-4809-B295-F00CAE80E435}"/>
    <dgm:cxn modelId="{2804C3B9-5FAA-4CCC-8BB2-A7CED9C63B40}" type="presOf" srcId="{F9D6C6C5-008F-4372-ADD2-8E2C4D39115E}" destId="{9125BFC2-A30E-47A4-AB6E-06C089D8A25E}" srcOrd="0" destOrd="0" presId="urn:microsoft.com/office/officeart/2005/8/layout/radial5"/>
    <dgm:cxn modelId="{2F55EF44-4F77-4C09-B189-7917CAECAD28}" type="presOf" srcId="{DCD1F227-00F1-41F4-AFE5-894DD45FFBB1}" destId="{D9E18AEF-7316-437D-B672-EE29799B56A9}" srcOrd="0" destOrd="0" presId="urn:microsoft.com/office/officeart/2005/8/layout/radial5"/>
    <dgm:cxn modelId="{2EC0F7E0-4EBA-474D-B70D-71BB2B6F4655}" type="presOf" srcId="{489F1327-8252-4EC9-90DB-201872F2B670}" destId="{4A992928-12A1-404A-9978-A5B9F1070DD4}" srcOrd="0" destOrd="0" presId="urn:microsoft.com/office/officeart/2005/8/layout/radial5"/>
    <dgm:cxn modelId="{259DB1A1-D713-4300-A1C5-DBEB497EF6D6}" type="presOf" srcId="{E0930E91-59E4-46BA-ACDC-78A9E3FBAF2F}" destId="{FADEA68E-5178-4615-A09D-0819132CB120}" srcOrd="1" destOrd="0" presId="urn:microsoft.com/office/officeart/2005/8/layout/radial5"/>
    <dgm:cxn modelId="{75B11DC2-7E0C-47E0-9E76-F7BCFBCC3393}" type="presOf" srcId="{8FF39748-75E1-424E-A279-7CD8CD4249AA}" destId="{0F6FDF41-1155-4753-B6DB-A6DD18CC26AD}" srcOrd="0" destOrd="0" presId="urn:microsoft.com/office/officeart/2005/8/layout/radial5"/>
    <dgm:cxn modelId="{6253C650-5E88-4051-813D-3131E83F408F}" srcId="{DCD1F227-00F1-41F4-AFE5-894DD45FFBB1}" destId="{489F1327-8252-4EC9-90DB-201872F2B670}" srcOrd="0" destOrd="0" parTransId="{766DE975-59E1-4FC6-9105-7D491D8C98F9}" sibTransId="{3B2B3E95-D107-441C-BBE8-241138A1C090}"/>
    <dgm:cxn modelId="{F9B23FAB-644A-4220-A486-E65AA0078363}" type="presOf" srcId="{E0930E91-59E4-46BA-ACDC-78A9E3FBAF2F}" destId="{2116D31E-5CED-4A2F-8295-F020C33A7E39}" srcOrd="0" destOrd="0" presId="urn:microsoft.com/office/officeart/2005/8/layout/radial5"/>
    <dgm:cxn modelId="{EEDBB353-C7BE-4307-BAB3-FD33ADDE733A}" type="presOf" srcId="{7AE3B7AF-2D83-4653-B956-244E7D60E33C}" destId="{48CFC84A-81E3-4778-B82A-AB41C9C14A0C}" srcOrd="0" destOrd="0" presId="urn:microsoft.com/office/officeart/2005/8/layout/radial5"/>
    <dgm:cxn modelId="{85F7EA64-49B3-4DAB-A3EC-70B2503219F1}" type="presOf" srcId="{AA5ADD73-022B-4048-8A43-46E2DFA7080D}" destId="{2C085AF7-01ED-463C-8975-DCADF18B458F}" srcOrd="0" destOrd="0" presId="urn:microsoft.com/office/officeart/2005/8/layout/radial5"/>
    <dgm:cxn modelId="{EBC92A89-F184-4376-BC60-460299EDB7EC}" type="presOf" srcId="{58387448-EDC8-4F20-AE8E-3FB8F5EF69B7}" destId="{DA39EC66-462B-43DD-A913-90CA691FAE3F}" srcOrd="1" destOrd="0" presId="urn:microsoft.com/office/officeart/2005/8/layout/radial5"/>
    <dgm:cxn modelId="{411259CA-90DA-44A9-9ED9-FBAD046DBA5F}" srcId="{489F1327-8252-4EC9-90DB-201872F2B670}" destId="{8FF39748-75E1-424E-A279-7CD8CD4249AA}" srcOrd="7" destOrd="0" parTransId="{5A308382-B2A5-4A57-849D-8DA2D3FB1D88}" sibTransId="{E1EB0750-6B21-48F5-8DD6-FCFB54642470}"/>
    <dgm:cxn modelId="{BD33E5F8-6BD4-4AA3-AEA3-EE34AE1931BD}" type="presOf" srcId="{5A308382-B2A5-4A57-849D-8DA2D3FB1D88}" destId="{AD886474-1859-4E38-BB15-E14760D67C2A}" srcOrd="1" destOrd="0" presId="urn:microsoft.com/office/officeart/2005/8/layout/radial5"/>
    <dgm:cxn modelId="{CF38546E-AB14-46A5-A6D0-E54ED70FEF34}" srcId="{489F1327-8252-4EC9-90DB-201872F2B670}" destId="{F9D6C6C5-008F-4372-ADD2-8E2C4D39115E}" srcOrd="5" destOrd="0" parTransId="{7AE3B7AF-2D83-4653-B956-244E7D60E33C}" sibTransId="{359EE7B0-7E22-4534-8505-81C1D8DBC51F}"/>
    <dgm:cxn modelId="{AD5BA149-0BA5-4D3F-9A1D-84981573FB43}" type="presOf" srcId="{241CF495-3E0A-49C3-9B43-08BADDD46FFF}" destId="{956A444E-BC31-4ADB-873E-0A7111DCEC31}" srcOrd="1" destOrd="0" presId="urn:microsoft.com/office/officeart/2005/8/layout/radial5"/>
    <dgm:cxn modelId="{E532438F-3191-43A1-A680-274F0A8F475D}" type="presOf" srcId="{8B6E1DF5-19DF-48F1-AB64-EF4669BCEF20}" destId="{E02E5CF3-1C10-4AA2-841A-8DAE9716FD45}" srcOrd="0" destOrd="0" presId="urn:microsoft.com/office/officeart/2005/8/layout/radial5"/>
    <dgm:cxn modelId="{F79FD991-DBDA-4DB6-8117-40D013CADC0D}" srcId="{489F1327-8252-4EC9-90DB-201872F2B670}" destId="{42F53A0A-2BA6-44BC-BD8A-E881116A04DB}" srcOrd="1" destOrd="0" parTransId="{AA5ADD73-022B-4048-8A43-46E2DFA7080D}" sibTransId="{1D2CB965-3527-4843-A6BE-AB6913C421A0}"/>
    <dgm:cxn modelId="{4F539099-0B52-4F9E-B4D1-783EFF6634F5}" srcId="{489F1327-8252-4EC9-90DB-201872F2B670}" destId="{F0A8A6A6-8D0A-4C8F-BD0F-B5BBF93C12CE}" srcOrd="0" destOrd="0" parTransId="{241CF495-3E0A-49C3-9B43-08BADDD46FFF}" sibTransId="{59D7AC5D-2A85-4AC0-96BB-C1754987661E}"/>
    <dgm:cxn modelId="{7A7E578E-5001-4EC3-9F52-B61F42EA7E2C}" type="presOf" srcId="{5CA7A961-CD47-4146-BAFB-A8B4A6169617}" destId="{BC2B96FF-D4E4-4C6F-B080-B24FAD925182}" srcOrd="0" destOrd="0" presId="urn:microsoft.com/office/officeart/2005/8/layout/radial5"/>
    <dgm:cxn modelId="{1B7334D7-E767-4BF2-BD0F-0A968556A21E}" type="presOf" srcId="{58387448-EDC8-4F20-AE8E-3FB8F5EF69B7}" destId="{8D10D042-2CA5-4E0B-8097-7D157F7DAFA0}" srcOrd="0" destOrd="0" presId="urn:microsoft.com/office/officeart/2005/8/layout/radial5"/>
    <dgm:cxn modelId="{139EBE32-475B-4F32-9EB9-DC5568D5F2C5}" type="presOf" srcId="{5A308382-B2A5-4A57-849D-8DA2D3FB1D88}" destId="{568A7347-6A2A-4B69-9006-99C593711F01}" srcOrd="0" destOrd="0" presId="urn:microsoft.com/office/officeart/2005/8/layout/radial5"/>
    <dgm:cxn modelId="{07025BFB-64A9-4844-9428-CE6FEE0A0D4E}" type="presOf" srcId="{241CF495-3E0A-49C3-9B43-08BADDD46FFF}" destId="{4F6AC168-4B45-438D-998A-36BAAE2B6C0C}" srcOrd="0" destOrd="0" presId="urn:microsoft.com/office/officeart/2005/8/layout/radial5"/>
    <dgm:cxn modelId="{9EA587C7-EE00-4AB0-A3FC-CD61CFC26046}" type="presOf" srcId="{1B794C96-04D2-4865-9B03-2D58752EF06A}" destId="{7F3F2D4D-801C-4C19-9EC8-4FE5B3DF04E9}" srcOrd="0" destOrd="0" presId="urn:microsoft.com/office/officeart/2005/8/layout/radial5"/>
    <dgm:cxn modelId="{6CAD52E1-D766-4EC4-AAEF-3C475AADFB8F}" type="presOf" srcId="{9B632C6A-5DEF-41C3-A12E-F454A73153E7}" destId="{72B72C4A-1D28-4BA9-A367-4489918EEF80}" srcOrd="0" destOrd="0" presId="urn:microsoft.com/office/officeart/2005/8/layout/radial5"/>
    <dgm:cxn modelId="{0CF1CD87-B888-40EC-BB97-9E4E2BC7B764}" type="presParOf" srcId="{D9E18AEF-7316-437D-B672-EE29799B56A9}" destId="{4A992928-12A1-404A-9978-A5B9F1070DD4}" srcOrd="0" destOrd="0" presId="urn:microsoft.com/office/officeart/2005/8/layout/radial5"/>
    <dgm:cxn modelId="{E731ED5F-1528-4FAB-B900-5F6DB73BE5D0}" type="presParOf" srcId="{D9E18AEF-7316-437D-B672-EE29799B56A9}" destId="{4F6AC168-4B45-438D-998A-36BAAE2B6C0C}" srcOrd="1" destOrd="0" presId="urn:microsoft.com/office/officeart/2005/8/layout/radial5"/>
    <dgm:cxn modelId="{9029E6C6-ECA0-4485-A0E1-E0B3CA47C281}" type="presParOf" srcId="{4F6AC168-4B45-438D-998A-36BAAE2B6C0C}" destId="{956A444E-BC31-4ADB-873E-0A7111DCEC31}" srcOrd="0" destOrd="0" presId="urn:microsoft.com/office/officeart/2005/8/layout/radial5"/>
    <dgm:cxn modelId="{15DAE33A-36EB-45C1-9818-EB3DEBDC197C}" type="presParOf" srcId="{D9E18AEF-7316-437D-B672-EE29799B56A9}" destId="{2AE84348-F523-4F14-BD27-B199BFE4A449}" srcOrd="2" destOrd="0" presId="urn:microsoft.com/office/officeart/2005/8/layout/radial5"/>
    <dgm:cxn modelId="{165B32D1-803C-4FBE-8CE7-80BAB505C84E}" type="presParOf" srcId="{D9E18AEF-7316-437D-B672-EE29799B56A9}" destId="{2C085AF7-01ED-463C-8975-DCADF18B458F}" srcOrd="3" destOrd="0" presId="urn:microsoft.com/office/officeart/2005/8/layout/radial5"/>
    <dgm:cxn modelId="{94CCD9E3-0947-44CB-BDF0-0E65BDF99D3B}" type="presParOf" srcId="{2C085AF7-01ED-463C-8975-DCADF18B458F}" destId="{71AC7EA5-1007-4E77-BA55-741DE0FBBFB2}" srcOrd="0" destOrd="0" presId="urn:microsoft.com/office/officeart/2005/8/layout/radial5"/>
    <dgm:cxn modelId="{12B77EAD-A0AD-461F-AEE8-7E2C1299F981}" type="presParOf" srcId="{D9E18AEF-7316-437D-B672-EE29799B56A9}" destId="{6FF5099A-45A9-47DA-9C67-BF685B69C751}" srcOrd="4" destOrd="0" presId="urn:microsoft.com/office/officeart/2005/8/layout/radial5"/>
    <dgm:cxn modelId="{2D057E28-96F0-4439-B96A-64E7202AC041}" type="presParOf" srcId="{D9E18AEF-7316-437D-B672-EE29799B56A9}" destId="{8D10D042-2CA5-4E0B-8097-7D157F7DAFA0}" srcOrd="5" destOrd="0" presId="urn:microsoft.com/office/officeart/2005/8/layout/radial5"/>
    <dgm:cxn modelId="{46ED3403-0C25-4FCA-BD64-DAEA92990667}" type="presParOf" srcId="{8D10D042-2CA5-4E0B-8097-7D157F7DAFA0}" destId="{DA39EC66-462B-43DD-A913-90CA691FAE3F}" srcOrd="0" destOrd="0" presId="urn:microsoft.com/office/officeart/2005/8/layout/radial5"/>
    <dgm:cxn modelId="{D8C81EBE-D1F0-4359-A5C6-ACD1799AD96C}" type="presParOf" srcId="{D9E18AEF-7316-437D-B672-EE29799B56A9}" destId="{BC2B96FF-D4E4-4C6F-B080-B24FAD925182}" srcOrd="6" destOrd="0" presId="urn:microsoft.com/office/officeart/2005/8/layout/radial5"/>
    <dgm:cxn modelId="{AB8A2122-CE99-40E1-8ABD-6F7AC6D3D0B9}" type="presParOf" srcId="{D9E18AEF-7316-437D-B672-EE29799B56A9}" destId="{FFAACB5B-6085-4827-A3FD-236EEC7E9BF0}" srcOrd="7" destOrd="0" presId="urn:microsoft.com/office/officeart/2005/8/layout/radial5"/>
    <dgm:cxn modelId="{961B36B8-A321-4C4D-AD43-5730440DE43F}" type="presParOf" srcId="{FFAACB5B-6085-4827-A3FD-236EEC7E9BF0}" destId="{3F8F0CD9-41D6-4E0A-83B0-B109602C176F}" srcOrd="0" destOrd="0" presId="urn:microsoft.com/office/officeart/2005/8/layout/radial5"/>
    <dgm:cxn modelId="{C6A47F27-8B5E-4F03-8321-68282EB21F46}" type="presParOf" srcId="{D9E18AEF-7316-437D-B672-EE29799B56A9}" destId="{E02E5CF3-1C10-4AA2-841A-8DAE9716FD45}" srcOrd="8" destOrd="0" presId="urn:microsoft.com/office/officeart/2005/8/layout/radial5"/>
    <dgm:cxn modelId="{719911FA-EB79-47F8-A0DA-36961C120F7F}" type="presParOf" srcId="{D9E18AEF-7316-437D-B672-EE29799B56A9}" destId="{2116D31E-5CED-4A2F-8295-F020C33A7E39}" srcOrd="9" destOrd="0" presId="urn:microsoft.com/office/officeart/2005/8/layout/radial5"/>
    <dgm:cxn modelId="{53BBD130-1BC1-46DC-9925-94126E5C41D1}" type="presParOf" srcId="{2116D31E-5CED-4A2F-8295-F020C33A7E39}" destId="{FADEA68E-5178-4615-A09D-0819132CB120}" srcOrd="0" destOrd="0" presId="urn:microsoft.com/office/officeart/2005/8/layout/radial5"/>
    <dgm:cxn modelId="{19F1F1C7-B640-4863-84EF-40873634B98C}" type="presParOf" srcId="{D9E18AEF-7316-437D-B672-EE29799B56A9}" destId="{72B72C4A-1D28-4BA9-A367-4489918EEF80}" srcOrd="10" destOrd="0" presId="urn:microsoft.com/office/officeart/2005/8/layout/radial5"/>
    <dgm:cxn modelId="{9E6199C8-EED7-48A9-B135-B9F8444A424A}" type="presParOf" srcId="{D9E18AEF-7316-437D-B672-EE29799B56A9}" destId="{48CFC84A-81E3-4778-B82A-AB41C9C14A0C}" srcOrd="11" destOrd="0" presId="urn:microsoft.com/office/officeart/2005/8/layout/radial5"/>
    <dgm:cxn modelId="{4EF6915B-080F-4CB4-92A6-1A9249D6F7C6}" type="presParOf" srcId="{48CFC84A-81E3-4778-B82A-AB41C9C14A0C}" destId="{3C79D27B-F774-4894-9473-3A92AF20380C}" srcOrd="0" destOrd="0" presId="urn:microsoft.com/office/officeart/2005/8/layout/radial5"/>
    <dgm:cxn modelId="{DC11AF26-DD39-4932-9978-EA74B67BA9F0}" type="presParOf" srcId="{D9E18AEF-7316-437D-B672-EE29799B56A9}" destId="{9125BFC2-A30E-47A4-AB6E-06C089D8A25E}" srcOrd="12" destOrd="0" presId="urn:microsoft.com/office/officeart/2005/8/layout/radial5"/>
    <dgm:cxn modelId="{DA409FF5-25D4-488F-B4AA-39BD0C6AE241}" type="presParOf" srcId="{D9E18AEF-7316-437D-B672-EE29799B56A9}" destId="{187A2556-F23F-4153-8B94-EECAFC33F9EF}" srcOrd="13" destOrd="0" presId="urn:microsoft.com/office/officeart/2005/8/layout/radial5"/>
    <dgm:cxn modelId="{BAB0C4DE-6B26-499E-BCA9-9AC954D96325}" type="presParOf" srcId="{187A2556-F23F-4153-8B94-EECAFC33F9EF}" destId="{6EE355A4-5EA8-4B9D-8720-0FB8AC4B903C}" srcOrd="0" destOrd="0" presId="urn:microsoft.com/office/officeart/2005/8/layout/radial5"/>
    <dgm:cxn modelId="{EE6E77B2-DB76-494D-BB2A-622437A809EB}" type="presParOf" srcId="{D9E18AEF-7316-437D-B672-EE29799B56A9}" destId="{7F3F2D4D-801C-4C19-9EC8-4FE5B3DF04E9}" srcOrd="14" destOrd="0" presId="urn:microsoft.com/office/officeart/2005/8/layout/radial5"/>
    <dgm:cxn modelId="{0639A853-5102-4233-8A68-8AF354733C3A}" type="presParOf" srcId="{D9E18AEF-7316-437D-B672-EE29799B56A9}" destId="{568A7347-6A2A-4B69-9006-99C593711F01}" srcOrd="15" destOrd="0" presId="urn:microsoft.com/office/officeart/2005/8/layout/radial5"/>
    <dgm:cxn modelId="{D7108DCA-5D5F-4E19-9C6E-7EEA5D0A8755}" type="presParOf" srcId="{568A7347-6A2A-4B69-9006-99C593711F01}" destId="{AD886474-1859-4E38-BB15-E14760D67C2A}" srcOrd="0" destOrd="0" presId="urn:microsoft.com/office/officeart/2005/8/layout/radial5"/>
    <dgm:cxn modelId="{59563C96-9B40-42CB-8C04-A20C161E6930}" type="presParOf" srcId="{D9E18AEF-7316-437D-B672-EE29799B56A9}" destId="{0F6FDF41-1155-4753-B6DB-A6DD18CC26AD}" srcOrd="16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C3B0-45DC-4EBC-B286-FDCA5CBA0FC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1026-9AC6-421E-A0D0-490373FD8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C3B0-45DC-4EBC-B286-FDCA5CBA0FC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1026-9AC6-421E-A0D0-490373FD8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C3B0-45DC-4EBC-B286-FDCA5CBA0FC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1026-9AC6-421E-A0D0-490373FD8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C3B0-45DC-4EBC-B286-FDCA5CBA0FC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1026-9AC6-421E-A0D0-490373FD8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C3B0-45DC-4EBC-B286-FDCA5CBA0FC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1026-9AC6-421E-A0D0-490373FD8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C3B0-45DC-4EBC-B286-FDCA5CBA0FC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1026-9AC6-421E-A0D0-490373FD8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C3B0-45DC-4EBC-B286-FDCA5CBA0FC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1026-9AC6-421E-A0D0-490373FD8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C3B0-45DC-4EBC-B286-FDCA5CBA0FC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1026-9AC6-421E-A0D0-490373FD8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C3B0-45DC-4EBC-B286-FDCA5CBA0FC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1026-9AC6-421E-A0D0-490373FD8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C3B0-45DC-4EBC-B286-FDCA5CBA0FC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1026-9AC6-421E-A0D0-490373FD8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C3B0-45DC-4EBC-B286-FDCA5CBA0FC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1026-9AC6-421E-A0D0-490373FD8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AC3B0-45DC-4EBC-B286-FDCA5CBA0FC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1026-9AC6-421E-A0D0-490373FD8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jpeg"/><Relationship Id="rId5" Type="http://schemas.openxmlformats.org/officeDocument/2006/relationships/image" Target="../media/image4.jpeg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115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need\Desktop\Al Mamun Age\22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524000" y="1828800"/>
            <a:ext cx="6172200" cy="4572000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1066800"/>
          <a:ext cx="8077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0"/>
            <a:ext cx="8001000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খলিফা আল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আমিনের</a:t>
            </a:r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পরিচয়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372037F-9B41-41AE-855A-BB666464E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B372037F-9B41-41AE-855A-BB666464E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B372037F-9B41-41AE-855A-BB666464E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FEEE70-75B1-408E-A9DF-A640A4084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4FFEEE70-75B1-408E-A9DF-A640A4084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4FFEEE70-75B1-408E-A9DF-A640A4084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A9E144-0322-42AC-8E38-264A17158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15A9E144-0322-42AC-8E38-264A17158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15A9E144-0322-42AC-8E38-264A17158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085AF7-01ED-463C-8975-DCADF18B4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2C085AF7-01ED-463C-8975-DCADF18B4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graphicEl>
                                              <a:dgm id="{2C085AF7-01ED-463C-8975-DCADF18B4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F5099A-45A9-47DA-9C67-BF685B69C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6FF5099A-45A9-47DA-9C67-BF685B69C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graphicEl>
                                              <a:dgm id="{6FF5099A-45A9-47DA-9C67-BF685B69C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10D042-2CA5-4E0B-8097-7D157F7DA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8D10D042-2CA5-4E0B-8097-7D157F7DA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graphicEl>
                                              <a:dgm id="{8D10D042-2CA5-4E0B-8097-7D157F7DA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2B96FF-D4E4-4C6F-B080-B24FAD925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BC2B96FF-D4E4-4C6F-B080-B24FAD925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BC2B96FF-D4E4-4C6F-B080-B24FAD925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3A5C60-E72E-4D86-9AF9-A0E5A03EC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9D3A5C60-E72E-4D86-9AF9-A0E5A03EC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9D3A5C60-E72E-4D86-9AF9-A0E5A03EC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EEDC12-4FB0-465B-84C5-286A2EFE1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graphicEl>
                                              <a:dgm id="{3CEEDC12-4FB0-465B-84C5-286A2EFE1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graphicEl>
                                              <a:dgm id="{3CEEDC12-4FB0-465B-84C5-286A2EFE1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E743D8-C931-4F3A-AA58-6609953F2A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graphicEl>
                                              <a:dgm id="{2FE743D8-C931-4F3A-AA58-6609953F2A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graphicEl>
                                              <a:dgm id="{2FE743D8-C931-4F3A-AA58-6609953F2A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3DE4B2-E82A-46AF-B01A-4A07B58F61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graphicEl>
                                              <a:dgm id="{043DE4B2-E82A-46AF-B01A-4A07B58F61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graphicEl>
                                              <a:dgm id="{043DE4B2-E82A-46AF-B01A-4A07B58F61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16D31E-5CED-4A2F-8295-F020C33A7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graphicEl>
                                              <a:dgm id="{2116D31E-5CED-4A2F-8295-F020C33A7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graphicEl>
                                              <a:dgm id="{2116D31E-5CED-4A2F-8295-F020C33A7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B72C4A-1D28-4BA9-A367-4489918EE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72B72C4A-1D28-4BA9-A367-4489918EE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72B72C4A-1D28-4BA9-A367-4489918EE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A2D738-D953-4DA7-8482-15FCE5789A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graphicEl>
                                              <a:dgm id="{E4A2D738-D953-4DA7-8482-15FCE5789A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graphicEl>
                                              <a:dgm id="{E4A2D738-D953-4DA7-8482-15FCE5789A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45331F-A854-4C4B-A13E-7FAF3FE3C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>
                                            <p:graphicEl>
                                              <a:dgm id="{4345331F-A854-4C4B-A13E-7FAF3FE3C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>
                                            <p:graphicEl>
                                              <a:dgm id="{4345331F-A854-4C4B-A13E-7FAF3FE3C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8A7347-6A2A-4B69-9006-99C593711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>
                                            <p:graphicEl>
                                              <a:dgm id="{568A7347-6A2A-4B69-9006-99C593711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>
                                            <p:graphicEl>
                                              <a:dgm id="{568A7347-6A2A-4B69-9006-99C593711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6FDF41-1155-4753-B6DB-A6DD18CC2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">
                                            <p:graphicEl>
                                              <a:dgm id="{0F6FDF41-1155-4753-B6DB-A6DD18CC2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">
                                            <p:graphicEl>
                                              <a:dgm id="{0F6FDF41-1155-4753-B6DB-A6DD18CC2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1066800"/>
          <a:ext cx="8077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0"/>
            <a:ext cx="8001000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খলিফা আল মামুনের পরিচয়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992928-12A1-404A-9978-A5B9F1070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4A992928-12A1-404A-9978-A5B9F1070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4A992928-12A1-404A-9978-A5B9F1070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6AC168-4B45-438D-998A-36BAAE2B6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4F6AC168-4B45-438D-998A-36BAAE2B6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4F6AC168-4B45-438D-998A-36BAAE2B6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E84348-F523-4F14-BD27-B199BFE4A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2AE84348-F523-4F14-BD27-B199BFE4A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2AE84348-F523-4F14-BD27-B199BFE4A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085AF7-01ED-463C-8975-DCADF18B4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2C085AF7-01ED-463C-8975-DCADF18B4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graphicEl>
                                              <a:dgm id="{2C085AF7-01ED-463C-8975-DCADF18B4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F5099A-45A9-47DA-9C67-BF685B69C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6FF5099A-45A9-47DA-9C67-BF685B69C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graphicEl>
                                              <a:dgm id="{6FF5099A-45A9-47DA-9C67-BF685B69C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10D042-2CA5-4E0B-8097-7D157F7DA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8D10D042-2CA5-4E0B-8097-7D157F7DA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graphicEl>
                                              <a:dgm id="{8D10D042-2CA5-4E0B-8097-7D157F7DA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2B96FF-D4E4-4C6F-B080-B24FAD925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BC2B96FF-D4E4-4C6F-B080-B24FAD925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BC2B96FF-D4E4-4C6F-B080-B24FAD925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AACB5B-6085-4827-A3FD-236EEC7E9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FFAACB5B-6085-4827-A3FD-236EEC7E9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FFAACB5B-6085-4827-A3FD-236EEC7E9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2E5CF3-1C10-4AA2-841A-8DAE9716FD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graphicEl>
                                              <a:dgm id="{E02E5CF3-1C10-4AA2-841A-8DAE9716FD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graphicEl>
                                              <a:dgm id="{E02E5CF3-1C10-4AA2-841A-8DAE9716FD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16D31E-5CED-4A2F-8295-F020C33A7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graphicEl>
                                              <a:dgm id="{2116D31E-5CED-4A2F-8295-F020C33A7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graphicEl>
                                              <a:dgm id="{2116D31E-5CED-4A2F-8295-F020C33A7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B72C4A-1D28-4BA9-A367-4489918EE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graphicEl>
                                              <a:dgm id="{72B72C4A-1D28-4BA9-A367-4489918EE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graphicEl>
                                              <a:dgm id="{72B72C4A-1D28-4BA9-A367-4489918EE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CFC84A-81E3-4778-B82A-AB41C9C14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graphicEl>
                                              <a:dgm id="{48CFC84A-81E3-4778-B82A-AB41C9C14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graphicEl>
                                              <a:dgm id="{48CFC84A-81E3-4778-B82A-AB41C9C14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25BFC2-A30E-47A4-AB6E-06C089D8A2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9125BFC2-A30E-47A4-AB6E-06C089D8A2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9125BFC2-A30E-47A4-AB6E-06C089D8A2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7A2556-F23F-4153-8B94-EECAFC33F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graphicEl>
                                              <a:dgm id="{187A2556-F23F-4153-8B94-EECAFC33F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graphicEl>
                                              <a:dgm id="{187A2556-F23F-4153-8B94-EECAFC33F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3F2D4D-801C-4C19-9EC8-4FE5B3DF0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>
                                            <p:graphicEl>
                                              <a:dgm id="{7F3F2D4D-801C-4C19-9EC8-4FE5B3DF0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>
                                            <p:graphicEl>
                                              <a:dgm id="{7F3F2D4D-801C-4C19-9EC8-4FE5B3DF0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8A7347-6A2A-4B69-9006-99C593711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>
                                            <p:graphicEl>
                                              <a:dgm id="{568A7347-6A2A-4B69-9006-99C593711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>
                                            <p:graphicEl>
                                              <a:dgm id="{568A7347-6A2A-4B69-9006-99C593711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6FDF41-1155-4753-B6DB-A6DD18CC2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">
                                            <p:graphicEl>
                                              <a:dgm id="{0F6FDF41-1155-4753-B6DB-A6DD18CC2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">
                                            <p:graphicEl>
                                              <a:dgm id="{0F6FDF41-1155-4753-B6DB-A6DD18CC2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খলিফা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bn-BD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 মামুনের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মধ্যকার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গৃহযুদ্ধের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কারণ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উত্তরাধিকার-সংক্রান্ত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সুনির্দিষ্ট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নীতির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অভাবঃ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মামুনের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সেনাবাহিনী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আত্মসাৎঃ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চরিত্রগত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পার্থক্যঃ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আমিনের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আমোদপ্রিয়তা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রাজকার্যে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অবহেলাঃ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আরব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পারসিক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আমিরদের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দ্বন্দ্বঃ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ফজল-বিন-রাব্বির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স্বার্থপরতা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খিলাফত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দখলের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বাসনাঃ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মামুনের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পদচ্যুতি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পিতার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মনোনয়ন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লঙ্ঘনঃ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খলিফা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 মামুনের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মধ্যকার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গৃহযুদ্ধের</a:t>
            </a:r>
            <a:r>
              <a:rPr lang="en-US" sz="3600" b="1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ঘটনা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763000" cy="2209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ভ্রাতৃবিচ্ছেদ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৮১২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খ্রিঃ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ভ্রাতৃদ্বয়ের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সশস্ত্র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সংঘর্ষ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খলিফা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ইবন-ঈসার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নেতৃত্বে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৫০,০০০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সৈন্যের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বিশাল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বাহিনী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প্রেরণ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মামুনের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সেনাপতি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তাহির-বিন-হোসাইন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শোচনীয়ভাবে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পরাজিত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খলিফা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 মামুনের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মধ্যকার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গৃহযুদ্ধের</a:t>
            </a:r>
            <a:r>
              <a:rPr lang="en-US" sz="3200" b="1" dirty="0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ফলাফল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মামুনের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মধ্যকার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গৃহযুদ্ধ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এতে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আমিনের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পরাজিত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নিহত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ইতিহাসে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যুগান্তকারী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তাৎপর্যপূর্ণ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গৃহযুদ্ধের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ইতিহাসে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আরব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প্রাধান্য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আরব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জাতীয়তাবাদের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বিলুপ্তি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আব্বাসি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খিলাফতে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ধর্মই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বেঁচে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রইল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প্রশাসনের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সর্বত্র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পারসিক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রীতির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প্রাধান্য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খলিফা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মামুনের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সফলতার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মামুনের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চরিত্রঃ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আমিনের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সমর্থকদের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অযোগ্যতা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স্বার্থপরতাঃ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পারসিকদের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সহযোগিতাঃ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ন্যায়ের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বিজয়ঃ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খলিফা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আমিনের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ব্যর্থতার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আমিনের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কুশাসন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ব্যক্তিগত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চরিত্রঃ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সুন্নি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সম্প্রদায়ের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অসহযোগিতাঃ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অদূরদর্শিতাঃ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খলিফা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মামুনের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সফলতার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৩টি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4040188" cy="639762"/>
          </a:xfrm>
          <a:blipFill>
            <a:blip r:embed="rId3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কঃ</a:t>
            </a:r>
            <a:r>
              <a:rPr lang="en-US" sz="32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</a:t>
            </a:r>
            <a:endParaRPr lang="en-US" sz="32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514601"/>
            <a:ext cx="4040188" cy="990600"/>
          </a:xfrm>
          <a:blipFill>
            <a:blip r:embed="rId4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খলিফা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মামুনের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সফলতার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কারণসমূহ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4041775" cy="639762"/>
          </a:xfrm>
          <a:blipFill>
            <a:blip r:embed="rId5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খঃ</a:t>
            </a:r>
            <a:r>
              <a:rPr lang="en-US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514601"/>
            <a:ext cx="4041775" cy="990600"/>
          </a:xfrm>
          <a:blipFill>
            <a:blip r:embed="rId6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খলিফা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আমিনের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ব্যর্থতার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কারণসমূহ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'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'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'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মামুন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'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খলিফা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হারুন-অর-রশিদের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মোটকত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পুত্রসন্তান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আমিনের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মামুনের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মামুনের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মধ্যকার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গৃহযুদ্ধ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খ্রিষ্টাব্দে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102487 - Best Con JU 2019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65919" y="1600200"/>
            <a:ext cx="4191000" cy="4495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  <a:blipFill>
            <a:blip r:embed="rId4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r>
              <a:rPr lang="bn-BD" sz="9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সাখাওয়াত হোসেন</a:t>
            </a:r>
          </a:p>
          <a:p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প্রভাষক</a:t>
            </a:r>
          </a:p>
          <a:p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ইসলামের ইতিহাস ও সংস্কৃতি</a:t>
            </a:r>
          </a:p>
          <a:p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আগানগর ডিগ্রি কলেজ</a:t>
            </a:r>
          </a:p>
          <a:p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বরুড়া, কুমিল্লা।</a:t>
            </a:r>
          </a:p>
          <a:p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০১৯১৩৭৫৬৮৬৬</a:t>
            </a:r>
          </a:p>
          <a:p>
            <a:r>
              <a:rPr lang="en-US" sz="5500" dirty="0" smtClean="0">
                <a:latin typeface="Times New Roman" pitchFamily="18" charset="0"/>
                <a:cs typeface="NikoshBAN" pitchFamily="2" charset="0"/>
              </a:rPr>
              <a:t>Email: shakhawat661983@gmail.com</a:t>
            </a:r>
            <a:endParaRPr lang="bn-BD" sz="5500" dirty="0" smtClean="0">
              <a:latin typeface="Times New Roman" pitchFamily="18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'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'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বিশ্বাসী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'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মামুন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'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বিশ্বস্ত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খলিফা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হারুন-অর-রশিদের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মোটকত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পুত্রসন্তান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১২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আমিনের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জুবাইদা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মামুনের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মারাজিল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মামুনের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মধ্যকার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গৃহযুদ্ধ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খ্রিষ্টাব্দে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৮১২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খ্রিষ্টাব্দে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খলিফা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আমিনের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পতনের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ব্যক্তিগত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চরিত্রই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অনেকাংশে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দায়ী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000" b="1" dirty="0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4000" b="1" dirty="0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1905000"/>
            <a:ext cx="4800600" cy="480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শ্রেণিঃ একাদশ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বিষয়ঃ ইসলামের ইতিহাস ও সংস্কৃতি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অধ্যায়ঃ পঞ্চম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আব্বাসি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খিলাফত</a:t>
            </a:r>
            <a:endParaRPr lang="en-US" sz="36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খলিফা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 মামুনের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মধ্যকার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গৃহযুদ্ধ</a:t>
            </a:r>
            <a:r>
              <a:rPr lang="en-US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IN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endParaRPr lang="bn-BD" sz="36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54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54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54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54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---</a:t>
            </a:r>
            <a:endParaRPr lang="en-US" sz="54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34" name="Picture 10" descr="C:\Users\need\Downloads\12333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7467600" cy="4622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eed\Downloads\gh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0"/>
            <a:ext cx="2438400" cy="1828800"/>
          </a:xfrm>
          <a:prstGeom prst="rect">
            <a:avLst/>
          </a:prstGeom>
          <a:noFill/>
        </p:spPr>
      </p:pic>
      <p:pic>
        <p:nvPicPr>
          <p:cNvPr id="2051" name="Picture 3" descr="C:\Users\need\Downloads\ghr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914400"/>
            <a:ext cx="2209800" cy="1905000"/>
          </a:xfrm>
          <a:prstGeom prst="rect">
            <a:avLst/>
          </a:prstGeom>
          <a:noFill/>
        </p:spPr>
      </p:pic>
      <p:pic>
        <p:nvPicPr>
          <p:cNvPr id="2052" name="Picture 4" descr="C:\Users\need\Downloads\mar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3505200"/>
            <a:ext cx="2438400" cy="2286000"/>
          </a:xfrm>
          <a:prstGeom prst="rect">
            <a:avLst/>
          </a:prstGeom>
          <a:noFill/>
        </p:spPr>
      </p:pic>
      <p:pic>
        <p:nvPicPr>
          <p:cNvPr id="2053" name="Picture 5" descr="C:\Users\need\Downloads\indexmara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3429000"/>
            <a:ext cx="2133600" cy="213360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>
            <a:off x="2743200" y="20574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667000" y="44196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6248400" y="2209800"/>
            <a:ext cx="457200" cy="3322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6324600" y="4267200"/>
            <a:ext cx="457200" cy="3322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অ,ক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81000" y="3124200"/>
            <a:ext cx="1981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যুদ্ধ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24200" y="5486400"/>
            <a:ext cx="3048000" cy="609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সিংহাসন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34200" y="2971800"/>
            <a:ext cx="1981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যুদ্ধ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need\Downloads\aasa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0400" y="1219200"/>
            <a:ext cx="2971800" cy="403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build="p" animBg="1"/>
      <p:bldP spid="14" grpId="0" build="p" animBg="1"/>
      <p:bldP spid="1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C:\Users\need\Downloads\Al Amin &amp; Al Mamun.jpig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6472" y="457200"/>
            <a:ext cx="7609328" cy="5181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C:\Users\need\Downloads\Al Amin &amp; Al Mamu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838200"/>
            <a:ext cx="6705600" cy="48768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3429000"/>
            <a:ext cx="88392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খলিফা </a:t>
            </a:r>
            <a:r>
              <a:rPr lang="en-US" sz="40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sz="4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bn-BD" sz="4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 মামুনের</a:t>
            </a:r>
            <a:r>
              <a:rPr lang="en-US" sz="4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মধ্যকার</a:t>
            </a:r>
            <a:r>
              <a:rPr lang="en-US" sz="4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গৃহযুদ্ধ</a:t>
            </a:r>
            <a:endParaRPr lang="en-US" sz="4000" b="1" u="sng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0574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lvl="0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990600"/>
            <a:ext cx="8458200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u="sng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u="sng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u="sng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u="sng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u="sng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6600" b="1" u="sng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8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bn-BD" dirty="0" smtClean="0">
                <a:latin typeface="NikoshBAN" pitchFamily="2" charset="0"/>
                <a:cs typeface="NikoshBAN" pitchFamily="2" charset="0"/>
              </a:rPr>
              <a:t>খলিফা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আল মামুনের পরিচয়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;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খলিফা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 মামুনের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মধ্যকার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গৃহযুদ্ধের</a:t>
            </a:r>
            <a:r>
              <a:rPr lang="en-US" b="1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b="1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b="1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="1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b="1" dirty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r>
              <a:rPr lang="bn-BD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খলিফ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bn-BD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 মামুনের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মধ্যকার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গৃহযুদ্ধের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r>
              <a:rPr lang="bn-BD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খলিফা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bn-BD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 মামুনের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সফলতা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ব্যর্থতা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solidFill>
                <a:srgbClr val="00B050"/>
              </a:solidFill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530</Words>
  <Application>Microsoft Office PowerPoint</Application>
  <PresentationFormat>On-screen Show (4:3)</PresentationFormat>
  <Paragraphs>101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স্বাগতম</vt:lpstr>
      <vt:lpstr>শিক্ষক পরিচিতি</vt:lpstr>
      <vt:lpstr>পাঠ পরিচিতি</vt:lpstr>
      <vt:lpstr>আমরা কিছু ছবি দেখি---</vt:lpstr>
      <vt:lpstr>Slide 5</vt:lpstr>
      <vt:lpstr>Slide 6</vt:lpstr>
      <vt:lpstr>Slide 7</vt:lpstr>
      <vt:lpstr>Slide 8</vt:lpstr>
      <vt:lpstr>শিখন ফল</vt:lpstr>
      <vt:lpstr>Slide 10</vt:lpstr>
      <vt:lpstr>Slide 11</vt:lpstr>
      <vt:lpstr>খলিফা আল আমিন ও আল মামুনের মধ্যকার গৃহযুদ্ধের কারণ</vt:lpstr>
      <vt:lpstr>খলিফা আল আমিন ও আল মামুনের মধ্যকার গৃহযুদ্ধের ঘটনা</vt:lpstr>
      <vt:lpstr>খলিফা আল আমিন ও আল মামুনের মধ্যকার গৃহযুদ্ধের ফলাফল</vt:lpstr>
      <vt:lpstr>খলিফা আল মামুনের সফলতার কারণ</vt:lpstr>
      <vt:lpstr>খলিফা আল আমিনের ব্যর্থতার কারণ</vt:lpstr>
      <vt:lpstr>একক কাজ</vt:lpstr>
      <vt:lpstr>দলীয় কাজ</vt:lpstr>
      <vt:lpstr>মূল্যায়ন</vt:lpstr>
      <vt:lpstr>মূল্যায়নের সমাধান</vt:lpstr>
      <vt:lpstr>বাড়ীর কাজ</vt:lpstr>
      <vt:lpstr>সবাইকে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need</dc:creator>
  <cp:lastModifiedBy>need</cp:lastModifiedBy>
  <cp:revision>89</cp:revision>
  <dcterms:created xsi:type="dcterms:W3CDTF">2020-02-19T00:29:27Z</dcterms:created>
  <dcterms:modified xsi:type="dcterms:W3CDTF">2020-02-19T15:08:22Z</dcterms:modified>
</cp:coreProperties>
</file>