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6" r:id="rId1"/>
  </p:sldMasterIdLst>
  <p:notesMasterIdLst>
    <p:notesMasterId r:id="rId13"/>
  </p:notesMasterIdLst>
  <p:sldIdLst>
    <p:sldId id="256" r:id="rId2"/>
    <p:sldId id="257" r:id="rId3"/>
    <p:sldId id="259" r:id="rId4"/>
    <p:sldId id="258" r:id="rId5"/>
    <p:sldId id="260" r:id="rId6"/>
    <p:sldId id="265" r:id="rId7"/>
    <p:sldId id="267" r:id="rId8"/>
    <p:sldId id="268" r:id="rId9"/>
    <p:sldId id="269" r:id="rId10"/>
    <p:sldId id="270" r:id="rId11"/>
    <p:sldId id="27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3306F99-7088-4266-944F-B5A275A0DB29}" type="doc">
      <dgm:prSet loTypeId="urn:microsoft.com/office/officeart/2005/8/layout/rings+Icon" loCatId="relationship" qsTypeId="urn:microsoft.com/office/officeart/2005/8/quickstyle/simple1" qsCatId="simple" csTypeId="urn:microsoft.com/office/officeart/2005/8/colors/accent1_2" csCatId="accent1" phldr="1"/>
      <dgm:spPr/>
    </dgm:pt>
    <dgm:pt modelId="{64C9CA66-DFB7-42AB-8937-2B57F8D6B0E2}">
      <dgm:prSet phldrT="[Text]"/>
      <dgm:spPr>
        <a:solidFill>
          <a:schemeClr val="bg1">
            <a:alpha val="50000"/>
          </a:schemeClr>
        </a:solidFill>
      </dgm:spPr>
      <dgm:t>
        <a:bodyPr/>
        <a:lstStyle/>
        <a:p>
          <a:r>
            <a:rPr lang="en-US" dirty="0" err="1"/>
            <a:t>দল</a:t>
          </a:r>
          <a:r>
            <a:rPr lang="en-US" dirty="0"/>
            <a:t> ১</a:t>
          </a:r>
        </a:p>
      </dgm:t>
    </dgm:pt>
    <dgm:pt modelId="{FA985EFA-90E3-4FAF-8EB9-1EAF30EF0D97}" type="parTrans" cxnId="{36959582-BE7D-428E-AF74-33BA8ECABB1C}">
      <dgm:prSet/>
      <dgm:spPr/>
      <dgm:t>
        <a:bodyPr/>
        <a:lstStyle/>
        <a:p>
          <a:endParaRPr lang="en-US"/>
        </a:p>
      </dgm:t>
    </dgm:pt>
    <dgm:pt modelId="{93AA53AA-AEDF-4A51-B03D-B14CD6BC789C}" type="sibTrans" cxnId="{36959582-BE7D-428E-AF74-33BA8ECABB1C}">
      <dgm:prSet/>
      <dgm:spPr/>
      <dgm:t>
        <a:bodyPr/>
        <a:lstStyle/>
        <a:p>
          <a:endParaRPr lang="en-US"/>
        </a:p>
      </dgm:t>
    </dgm:pt>
    <dgm:pt modelId="{D92D1BC4-6A8D-48A1-B2DB-04E2C99A88E4}">
      <dgm:prSet phldrT="[Text]"/>
      <dgm:spPr>
        <a:solidFill>
          <a:srgbClr val="FF0000">
            <a:alpha val="50000"/>
          </a:srgbClr>
        </a:solidFill>
      </dgm:spPr>
      <dgm:t>
        <a:bodyPr/>
        <a:lstStyle/>
        <a:p>
          <a:r>
            <a:rPr lang="en-US" dirty="0" err="1"/>
            <a:t>দল</a:t>
          </a:r>
          <a:r>
            <a:rPr lang="en-US" dirty="0"/>
            <a:t> ৩</a:t>
          </a:r>
        </a:p>
      </dgm:t>
    </dgm:pt>
    <dgm:pt modelId="{D633DCDA-27FA-4308-AB36-7C1DE6E817E1}" type="parTrans" cxnId="{1587E3E8-A3B3-4FD5-8E11-E1CA4C4A44E1}">
      <dgm:prSet/>
      <dgm:spPr/>
      <dgm:t>
        <a:bodyPr/>
        <a:lstStyle/>
        <a:p>
          <a:endParaRPr lang="en-US"/>
        </a:p>
      </dgm:t>
    </dgm:pt>
    <dgm:pt modelId="{D1EE7213-E6FC-4CD5-AFFA-96D1C49BBA27}" type="sibTrans" cxnId="{1587E3E8-A3B3-4FD5-8E11-E1CA4C4A44E1}">
      <dgm:prSet/>
      <dgm:spPr/>
      <dgm:t>
        <a:bodyPr/>
        <a:lstStyle/>
        <a:p>
          <a:endParaRPr lang="en-US"/>
        </a:p>
      </dgm:t>
    </dgm:pt>
    <dgm:pt modelId="{9FD4A404-C162-4244-8BB4-9FA8E2BA6E24}">
      <dgm:prSet phldrT="[Text]"/>
      <dgm:spPr>
        <a:solidFill>
          <a:srgbClr val="00B050">
            <a:alpha val="50000"/>
          </a:srgbClr>
        </a:solidFill>
      </dgm:spPr>
      <dgm:t>
        <a:bodyPr/>
        <a:lstStyle/>
        <a:p>
          <a:r>
            <a:rPr lang="en-US" dirty="0" err="1"/>
            <a:t>দল</a:t>
          </a:r>
          <a:r>
            <a:rPr lang="en-US" dirty="0"/>
            <a:t> ২</a:t>
          </a:r>
        </a:p>
      </dgm:t>
    </dgm:pt>
    <dgm:pt modelId="{DDE15C91-A33E-4FB7-BD88-A5D5A6941FEF}" type="parTrans" cxnId="{CE65780C-CA3A-4194-9861-8DB40C2D2E9B}">
      <dgm:prSet/>
      <dgm:spPr/>
      <dgm:t>
        <a:bodyPr/>
        <a:lstStyle/>
        <a:p>
          <a:endParaRPr lang="en-US"/>
        </a:p>
      </dgm:t>
    </dgm:pt>
    <dgm:pt modelId="{396BC07C-767C-4AC1-A4DE-EEAAD6B2796D}" type="sibTrans" cxnId="{CE65780C-CA3A-4194-9861-8DB40C2D2E9B}">
      <dgm:prSet/>
      <dgm:spPr/>
      <dgm:t>
        <a:bodyPr/>
        <a:lstStyle/>
        <a:p>
          <a:endParaRPr lang="en-US"/>
        </a:p>
      </dgm:t>
    </dgm:pt>
    <dgm:pt modelId="{CA50B102-DDC0-4E22-BEE3-C788EC004591}" type="pres">
      <dgm:prSet presAssocID="{83306F99-7088-4266-944F-B5A275A0DB29}" presName="Name0" presStyleCnt="0">
        <dgm:presLayoutVars>
          <dgm:chMax val="7"/>
          <dgm:dir/>
          <dgm:resizeHandles val="exact"/>
        </dgm:presLayoutVars>
      </dgm:prSet>
      <dgm:spPr/>
    </dgm:pt>
    <dgm:pt modelId="{26510653-318C-473A-9B5B-15FE5A5B65AF}" type="pres">
      <dgm:prSet presAssocID="{83306F99-7088-4266-944F-B5A275A0DB29}" presName="ellipse1" presStyleLbl="vennNode1" presStyleIdx="0" presStyleCnt="3">
        <dgm:presLayoutVars>
          <dgm:bulletEnabled val="1"/>
        </dgm:presLayoutVars>
      </dgm:prSet>
      <dgm:spPr/>
    </dgm:pt>
    <dgm:pt modelId="{F93BE683-3D87-42B0-9C1F-A24981F8F396}" type="pres">
      <dgm:prSet presAssocID="{83306F99-7088-4266-944F-B5A275A0DB29}" presName="ellipse2" presStyleLbl="vennNode1" presStyleIdx="1" presStyleCnt="3">
        <dgm:presLayoutVars>
          <dgm:bulletEnabled val="1"/>
        </dgm:presLayoutVars>
      </dgm:prSet>
      <dgm:spPr/>
    </dgm:pt>
    <dgm:pt modelId="{524FA58D-9885-465C-8B8A-4EF3866C57A6}" type="pres">
      <dgm:prSet presAssocID="{83306F99-7088-4266-944F-B5A275A0DB29}" presName="ellipse3" presStyleLbl="vennNode1" presStyleIdx="2" presStyleCnt="3">
        <dgm:presLayoutVars>
          <dgm:bulletEnabled val="1"/>
        </dgm:presLayoutVars>
      </dgm:prSet>
      <dgm:spPr/>
    </dgm:pt>
  </dgm:ptLst>
  <dgm:cxnLst>
    <dgm:cxn modelId="{CE65780C-CA3A-4194-9861-8DB40C2D2E9B}" srcId="{83306F99-7088-4266-944F-B5A275A0DB29}" destId="{9FD4A404-C162-4244-8BB4-9FA8E2BA6E24}" srcOrd="2" destOrd="0" parTransId="{DDE15C91-A33E-4FB7-BD88-A5D5A6941FEF}" sibTransId="{396BC07C-767C-4AC1-A4DE-EEAAD6B2796D}"/>
    <dgm:cxn modelId="{36959582-BE7D-428E-AF74-33BA8ECABB1C}" srcId="{83306F99-7088-4266-944F-B5A275A0DB29}" destId="{64C9CA66-DFB7-42AB-8937-2B57F8D6B0E2}" srcOrd="0" destOrd="0" parTransId="{FA985EFA-90E3-4FAF-8EB9-1EAF30EF0D97}" sibTransId="{93AA53AA-AEDF-4A51-B03D-B14CD6BC789C}"/>
    <dgm:cxn modelId="{6F7B7F95-1109-471C-9FBF-E8262292638E}" type="presOf" srcId="{83306F99-7088-4266-944F-B5A275A0DB29}" destId="{CA50B102-DDC0-4E22-BEE3-C788EC004591}" srcOrd="0" destOrd="0" presId="urn:microsoft.com/office/officeart/2005/8/layout/rings+Icon"/>
    <dgm:cxn modelId="{E28C39B5-7061-4C4A-91A8-2823F38600D4}" type="presOf" srcId="{64C9CA66-DFB7-42AB-8937-2B57F8D6B0E2}" destId="{26510653-318C-473A-9B5B-15FE5A5B65AF}" srcOrd="0" destOrd="0" presId="urn:microsoft.com/office/officeart/2005/8/layout/rings+Icon"/>
    <dgm:cxn modelId="{B64621D6-A9F3-486E-8C19-62122962D4C2}" type="presOf" srcId="{D92D1BC4-6A8D-48A1-B2DB-04E2C99A88E4}" destId="{F93BE683-3D87-42B0-9C1F-A24981F8F396}" srcOrd="0" destOrd="0" presId="urn:microsoft.com/office/officeart/2005/8/layout/rings+Icon"/>
    <dgm:cxn modelId="{933ECCDA-7BCC-4EE0-97F4-48F7B7F84887}" type="presOf" srcId="{9FD4A404-C162-4244-8BB4-9FA8E2BA6E24}" destId="{524FA58D-9885-465C-8B8A-4EF3866C57A6}" srcOrd="0" destOrd="0" presId="urn:microsoft.com/office/officeart/2005/8/layout/rings+Icon"/>
    <dgm:cxn modelId="{1587E3E8-A3B3-4FD5-8E11-E1CA4C4A44E1}" srcId="{83306F99-7088-4266-944F-B5A275A0DB29}" destId="{D92D1BC4-6A8D-48A1-B2DB-04E2C99A88E4}" srcOrd="1" destOrd="0" parTransId="{D633DCDA-27FA-4308-AB36-7C1DE6E817E1}" sibTransId="{D1EE7213-E6FC-4CD5-AFFA-96D1C49BBA27}"/>
    <dgm:cxn modelId="{03410220-AA6F-438D-B761-E24B397C01C0}" type="presParOf" srcId="{CA50B102-DDC0-4E22-BEE3-C788EC004591}" destId="{26510653-318C-473A-9B5B-15FE5A5B65AF}" srcOrd="0" destOrd="0" presId="urn:microsoft.com/office/officeart/2005/8/layout/rings+Icon"/>
    <dgm:cxn modelId="{63F1819C-D255-4628-8119-EAEFBE054121}" type="presParOf" srcId="{CA50B102-DDC0-4E22-BEE3-C788EC004591}" destId="{F93BE683-3D87-42B0-9C1F-A24981F8F396}" srcOrd="1" destOrd="0" presId="urn:microsoft.com/office/officeart/2005/8/layout/rings+Icon"/>
    <dgm:cxn modelId="{29CF91AE-D371-40A2-90A8-79D2402559F1}" type="presParOf" srcId="{CA50B102-DDC0-4E22-BEE3-C788EC004591}" destId="{524FA58D-9885-465C-8B8A-4EF3866C57A6}" srcOrd="2" destOrd="0" presId="urn:microsoft.com/office/officeart/2005/8/layout/rings+Icon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510653-318C-473A-9B5B-15FE5A5B65AF}">
      <dsp:nvSpPr>
        <dsp:cNvPr id="0" name=""/>
        <dsp:cNvSpPr/>
      </dsp:nvSpPr>
      <dsp:spPr>
        <a:xfrm>
          <a:off x="1842882" y="0"/>
          <a:ext cx="2665324" cy="2665286"/>
        </a:xfrm>
        <a:prstGeom prst="ellipse">
          <a:avLst/>
        </a:prstGeom>
        <a:solidFill>
          <a:schemeClr val="bg1">
            <a:alpha val="50000"/>
          </a:scheme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দল</a:t>
          </a:r>
          <a:r>
            <a:rPr lang="en-US" sz="4900" kern="1200" dirty="0"/>
            <a:t> ১</a:t>
          </a:r>
        </a:p>
      </dsp:txBody>
      <dsp:txXfrm>
        <a:off x="2233210" y="390322"/>
        <a:ext cx="1884668" cy="1884642"/>
      </dsp:txXfrm>
    </dsp:sp>
    <dsp:sp modelId="{F93BE683-3D87-42B0-9C1F-A24981F8F396}">
      <dsp:nvSpPr>
        <dsp:cNvPr id="0" name=""/>
        <dsp:cNvSpPr/>
      </dsp:nvSpPr>
      <dsp:spPr>
        <a:xfrm>
          <a:off x="3214748" y="1777597"/>
          <a:ext cx="2665324" cy="2665286"/>
        </a:xfrm>
        <a:prstGeom prst="ellipse">
          <a:avLst/>
        </a:prstGeom>
        <a:solidFill>
          <a:srgbClr val="FF0000">
            <a:alpha val="50000"/>
          </a:srgb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দল</a:t>
          </a:r>
          <a:r>
            <a:rPr lang="en-US" sz="4900" kern="1200" dirty="0"/>
            <a:t> ৩</a:t>
          </a:r>
        </a:p>
      </dsp:txBody>
      <dsp:txXfrm>
        <a:off x="3605076" y="2167919"/>
        <a:ext cx="1884668" cy="1884642"/>
      </dsp:txXfrm>
    </dsp:sp>
    <dsp:sp modelId="{524FA58D-9885-465C-8B8A-4EF3866C57A6}">
      <dsp:nvSpPr>
        <dsp:cNvPr id="0" name=""/>
        <dsp:cNvSpPr/>
      </dsp:nvSpPr>
      <dsp:spPr>
        <a:xfrm>
          <a:off x="4584992" y="0"/>
          <a:ext cx="2665324" cy="2665286"/>
        </a:xfrm>
        <a:prstGeom prst="ellipse">
          <a:avLst/>
        </a:prstGeom>
        <a:solidFill>
          <a:srgbClr val="00B050">
            <a:alpha val="50000"/>
          </a:srgbClr>
        </a:solidFill>
        <a:ln w="12700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900" kern="1200" dirty="0" err="1"/>
            <a:t>দল</a:t>
          </a:r>
          <a:r>
            <a:rPr lang="en-US" sz="4900" kern="1200" dirty="0"/>
            <a:t> ২</a:t>
          </a:r>
        </a:p>
      </dsp:txBody>
      <dsp:txXfrm>
        <a:off x="4975320" y="390322"/>
        <a:ext cx="1884668" cy="18846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ings+Icon">
  <dgm:title val="Interconnected Rings"/>
  <dgm:desc val="Use to show overlapping or interconnected ideas or concepts. The first seven lines of Level 1 text correspond with a circle. Unused text does not appear, but remains available if you switch layouts.  "/>
  <dgm:catLst>
    <dgm:cat type="relationship" pri="32000"/>
    <dgm:cat type="officeonline" pri="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0"/>
        <dgm:pt modelId="20"/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/>
        <dgm:pt modelId="20"/>
        <dgm:pt modelId="30"/>
        <dgm:pt modelId="40"/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2" destOrd="0"/>
      </dgm:cxnLst>
      <dgm:bg/>
      <dgm:whole/>
    </dgm:dataModel>
  </dgm:clrData>
  <dgm:layoutNode name="Name0">
    <dgm:varLst>
      <dgm:chMax val="7"/>
      <dgm:dir/>
      <dgm:resizeHandles val="exact"/>
    </dgm:varLst>
    <dgm:choose name="Name1">
      <dgm:if name="Name2" axis="ch" ptType="node" func="cnt" op="lt" val="1">
        <dgm:alg type="composite"/>
        <dgm:shape xmlns:r="http://schemas.openxmlformats.org/officeDocument/2006/relationships" r:blip="">
          <dgm:adjLst/>
        </dgm:shape>
        <dgm:presOf/>
        <dgm:constrLst/>
        <dgm:ruleLst/>
      </dgm:if>
      <dgm:if name="Name3" axis="ch" ptType="node" func="cnt" op="equ" val="1">
        <dgm:alg type="composite">
          <dgm:param type="ar" val="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/>
          <dgm:constr type="h" for="ch" forName="ellipse1" refType="h"/>
        </dgm:constrLst>
      </dgm:if>
      <dgm:if name="Name4" axis="ch" ptType="node" func="cnt" op="equ" val="2">
        <dgm:alg type="composite">
          <dgm:param type="ar" val="0.908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6602"/>
          <dgm:constr type="h" for="ch" forName="ellipse1" refType="h" fact="0.5999"/>
          <dgm:constr type="l" for="ch" forName="ellipse2" refType="w" fact="0.3398"/>
          <dgm:constr type="t" for="ch" forName="ellipse2" refType="h" fact="0.4001"/>
          <dgm:constr type="w" for="ch" forName="ellipse2" refType="w" fact="0.6602"/>
          <dgm:constr type="h" for="ch" forName="ellipse2" refType="h" fact="0.5999"/>
        </dgm:constrLst>
      </dgm:if>
      <dgm:if name="Name5" axis="ch" ptType="node" func="cnt" op="equ" val="3">
        <dgm:alg type="composite">
          <dgm:param type="ar" val="1.2171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4929"/>
          <dgm:constr type="h" for="ch" forName="ellipse1" refType="h" fact="0.5999"/>
          <dgm:constr type="l" for="ch" forName="ellipse2" refType="w" fact="0.2537"/>
          <dgm:constr type="t" for="ch" forName="ellipse2" refType="h" fact="0.4001"/>
          <dgm:constr type="w" for="ch" forName="ellipse2" refType="w" fact="0.4929"/>
          <dgm:constr type="h" for="ch" forName="ellipse2" refType="h" fact="0.5999"/>
          <dgm:constr type="l" for="ch" forName="ellipse3" refType="w" fact="0.5071"/>
          <dgm:constr type="t" for="ch" forName="ellipse3" refType="h" fact="0"/>
          <dgm:constr type="w" for="ch" forName="ellipse3" refType="w" fact="0.4929"/>
          <dgm:constr type="h" for="ch" forName="ellipse3" refType="h" fact="0.5999"/>
        </dgm:constrLst>
      </dgm:if>
      <dgm:if name="Name6" axis="ch" ptType="node" func="cnt" op="equ" val="4">
        <dgm:alg type="composite">
          <dgm:param type="ar" val="1.5255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932"/>
          <dgm:constr type="h" for="ch" forName="ellipse1" refType="h" fact="0.5999"/>
          <dgm:constr type="l" for="ch" forName="ellipse2" refType="w" fact="0.2023"/>
          <dgm:constr type="t" for="ch" forName="ellipse2" refType="h" fact="0.4001"/>
          <dgm:constr type="w" for="ch" forName="ellipse2" refType="w" fact="0.3932"/>
          <dgm:constr type="h" for="ch" forName="ellipse2" refType="h" fact="0.5999"/>
          <dgm:constr type="l" for="ch" forName="ellipse3" refType="w" fact="0.4045"/>
          <dgm:constr type="t" for="ch" forName="ellipse3" refType="h" fact="0"/>
          <dgm:constr type="w" for="ch" forName="ellipse3" refType="w" fact="0.3932"/>
          <dgm:constr type="h" for="ch" forName="ellipse3" refType="h" fact="0.5999"/>
          <dgm:constr type="l" for="ch" forName="ellipse4" refType="w" fact="0.6068"/>
          <dgm:constr type="t" for="ch" forName="ellipse4" refType="h" fact="0.4001"/>
          <dgm:constr type="w" for="ch" forName="ellipse4" refType="w" fact="0.3932"/>
          <dgm:constr type="h" for="ch" forName="ellipse4" refType="h" fact="0.5999"/>
        </dgm:constrLst>
      </dgm:if>
      <dgm:if name="Name7" axis="ch" ptType="node" func="cnt" op="equ" val="5">
        <dgm:alg type="composite">
          <dgm:param type="ar" val="1.834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3271"/>
          <dgm:constr type="h" for="ch" forName="ellipse1" refType="h" fact="0.5999"/>
          <dgm:constr type="l" for="ch" forName="ellipse2" refType="w" fact="0.1682"/>
          <dgm:constr type="t" for="ch" forName="ellipse2" refType="h" fact="0.4001"/>
          <dgm:constr type="w" for="ch" forName="ellipse2" refType="w" fact="0.3271"/>
          <dgm:constr type="h" for="ch" forName="ellipse2" refType="h" fact="0.5999"/>
          <dgm:constr type="l" for="ch" forName="ellipse3" refType="w" fact="0.3365"/>
          <dgm:constr type="t" for="ch" forName="ellipse3" refType="h" fact="0"/>
          <dgm:constr type="w" for="ch" forName="ellipse3" refType="w" fact="0.3271"/>
          <dgm:constr type="h" for="ch" forName="ellipse3" refType="h" fact="0.5999"/>
          <dgm:constr type="l" for="ch" forName="ellipse4" refType="w" fact="0.5047"/>
          <dgm:constr type="t" for="ch" forName="ellipse4" refType="h" fact="0.4001"/>
          <dgm:constr type="w" for="ch" forName="ellipse4" refType="w" fact="0.3271"/>
          <dgm:constr type="h" for="ch" forName="ellipse4" refType="h" fact="0.5999"/>
          <dgm:constr type="l" for="ch" forName="ellipse5" refType="w" fact="0.6729"/>
          <dgm:constr type="t" for="ch" forName="ellipse5" refType="h" fact="0"/>
          <dgm:constr type="w" for="ch" forName="ellipse5" refType="w" fact="0.3271"/>
          <dgm:constr type="h" for="ch" forName="ellipse5" refType="h" fact="0.5999"/>
        </dgm:constrLst>
      </dgm:if>
      <dgm:if name="Name8" axis="ch" ptType="node" func="cnt" op="equ" val="6">
        <dgm:alg type="composite">
          <dgm:param type="ar" val="2.1873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78"/>
          <dgm:constr type="h" for="ch" forName="ellipse1" refType="h" fact="0.6081"/>
          <dgm:constr type="l" for="ch" forName="ellipse2" refType="w" fact="0.1444"/>
          <dgm:constr type="t" for="ch" forName="ellipse2" refType="h" fact="0.3919"/>
          <dgm:constr type="w" for="ch" forName="ellipse2" refType="w" fact="0.278"/>
          <dgm:constr type="h" for="ch" forName="ellipse2" refType="h" fact="0.6081"/>
          <dgm:constr type="l" for="ch" forName="ellipse3" refType="w" fact="0.2888"/>
          <dgm:constr type="t" for="ch" forName="ellipse3" refType="h" fact="0"/>
          <dgm:constr type="w" for="ch" forName="ellipse3" refType="w" fact="0.278"/>
          <dgm:constr type="h" for="ch" forName="ellipse3" refType="h" fact="0.6081"/>
          <dgm:constr type="l" for="ch" forName="ellipse4" refType="w" fact="0.4332"/>
          <dgm:constr type="t" for="ch" forName="ellipse4" refType="h" fact="0.3919"/>
          <dgm:constr type="w" for="ch" forName="ellipse4" refType="w" fact="0.278"/>
          <dgm:constr type="h" for="ch" forName="ellipse4" refType="h" fact="0.6081"/>
          <dgm:constr type="l" for="ch" forName="ellipse5" refType="w" fact="0.5776"/>
          <dgm:constr type="t" for="ch" forName="ellipse5" refType="h" fact="0"/>
          <dgm:constr type="w" for="ch" forName="ellipse5" refType="w" fact="0.278"/>
          <dgm:constr type="h" for="ch" forName="ellipse5" refType="h" fact="0.6081"/>
          <dgm:constr type="l" for="ch" forName="ellipse6" refType="w" fact="0.722"/>
          <dgm:constr type="t" for="ch" forName="ellipse6" refType="h" fact="0.3919"/>
          <dgm:constr type="w" for="ch" forName="ellipse6" refType="w" fact="0.278"/>
          <dgm:constr type="h" for="ch" forName="ellipse6" refType="h" fact="0.6081"/>
        </dgm:constrLst>
      </dgm:if>
      <dgm:else name="Name9">
        <dgm:alg type="composite">
          <dgm:param type="ar" val="2.3466"/>
        </dgm:alg>
        <dgm:shape xmlns:r="http://schemas.openxmlformats.org/officeDocument/2006/relationships" r:blip="">
          <dgm:adjLst/>
        </dgm:shape>
        <dgm:presOf/>
        <dgm:constrLst>
          <dgm:constr type="primFontSz" for="des" ptType="node" op="equ" val="65"/>
          <dgm:constr type="l" for="ch" forName="ellipse1" refType="w" fact="0"/>
          <dgm:constr type="t" for="ch" forName="ellipse1" refType="h" fact="0"/>
          <dgm:constr type="w" for="ch" forName="ellipse1" refType="w" fact="0.2455"/>
          <dgm:constr type="h" for="ch" forName="ellipse1" refType="h" fact="0.5761"/>
          <dgm:constr type="l" for="ch" forName="ellipse2" refType="w" fact="0.1257"/>
          <dgm:constr type="t" for="ch" forName="ellipse2" refType="h" fact="0.4239"/>
          <dgm:constr type="w" for="ch" forName="ellipse2" refType="w" fact="0.2455"/>
          <dgm:constr type="h" for="ch" forName="ellipse2" refType="h" fact="0.5761"/>
          <dgm:constr type="l" for="ch" forName="ellipse3" refType="w" fact="0.2515"/>
          <dgm:constr type="t" for="ch" forName="ellipse3" refType="h" fact="0"/>
          <dgm:constr type="w" for="ch" forName="ellipse3" refType="w" fact="0.2455"/>
          <dgm:constr type="h" for="ch" forName="ellipse3" refType="h" fact="0.5761"/>
          <dgm:constr type="l" for="ch" forName="ellipse4" refType="w" fact="0.3772"/>
          <dgm:constr type="t" for="ch" forName="ellipse4" refType="h" fact="0.4239"/>
          <dgm:constr type="w" for="ch" forName="ellipse4" refType="w" fact="0.2455"/>
          <dgm:constr type="h" for="ch" forName="ellipse4" refType="h" fact="0.5761"/>
          <dgm:constr type="l" for="ch" forName="ellipse5" refType="w" fact="0.503"/>
          <dgm:constr type="t" for="ch" forName="ellipse5" refType="h" fact="0"/>
          <dgm:constr type="w" for="ch" forName="ellipse5" refType="w" fact="0.2455"/>
          <dgm:constr type="h" for="ch" forName="ellipse5" refType="h" fact="0.5761"/>
          <dgm:constr type="l" for="ch" forName="ellipse6" refType="w" fact="0.6287"/>
          <dgm:constr type="t" for="ch" forName="ellipse6" refType="h" fact="0.4239"/>
          <dgm:constr type="w" for="ch" forName="ellipse6" refType="w" fact="0.2455"/>
          <dgm:constr type="h" for="ch" forName="ellipse6" refType="h" fact="0.5761"/>
          <dgm:constr type="l" for="ch" forName="ellipse7" refType="w" fact="0.7545"/>
          <dgm:constr type="t" for="ch" forName="ellipse7" refType="h" fact="0"/>
          <dgm:constr type="w" for="ch" forName="ellipse7" refType="w" fact="0.2455"/>
          <dgm:constr type="h" for="ch" forName="ellipse7" refType="h" fact="0.5761"/>
        </dgm:constrLst>
      </dgm:else>
    </dgm:choose>
    <dgm:choose name="Name10">
      <dgm:if name="Name11" axis="ch" ptType="node" func="cnt" op="gte" val="1">
        <dgm:layoutNode name="ellipse1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12">
            <dgm:if name="Name13" func="var" arg="dir" op="equ" val="norm">
              <dgm:presOf axis="ch desOrSelf" ptType="node node" st="1 1" cnt="1 0"/>
            </dgm:if>
            <dgm:else name="Name14">
              <dgm:choose name="Name15">
                <dgm:if name="Name16" axis="ch" ptType="node" func="cnt" op="equ" val="1">
                  <dgm:presOf axis="ch desOrSelf" ptType="node node" st="1 1" cnt="1 0"/>
                </dgm:if>
                <dgm:if name="Name17" axis="ch" ptType="node" func="cnt" op="equ" val="2">
                  <dgm:presOf axis="ch desOrSelf" ptType="node node" st="2 1" cnt="1 0"/>
                </dgm:if>
                <dgm:if name="Name18" axis="ch" ptType="node" func="cnt" op="equ" val="3">
                  <dgm:presOf axis="ch desOrSelf" ptType="node node" st="3 1" cnt="1 0"/>
                </dgm:if>
                <dgm:if name="Name19" axis="ch" ptType="node" func="cnt" op="equ" val="4">
                  <dgm:presOf axis="ch desOrSelf" ptType="node node" st="4 1" cnt="1 0"/>
                </dgm:if>
                <dgm:if name="Name20" axis="ch" ptType="node" func="cnt" op="equ" val="5">
                  <dgm:presOf axis="ch desOrSelf" ptType="node node" st="5 1" cnt="1 0"/>
                </dgm:if>
                <dgm:if name="Name21" axis="ch" ptType="node" func="cnt" op="equ" val="6">
                  <dgm:presOf axis="ch desOrSelf" ptType="node node" st="6 1" cnt="1 0"/>
                </dgm:if>
                <dgm:if name="Name22" axis="ch" ptType="node" func="cnt" op="gte" val="7">
                  <dgm:presOf axis="ch desOrSelf" ptType="node node" st="7 1" cnt="1 0"/>
                </dgm:if>
                <dgm:else name="Name2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24"/>
    </dgm:choose>
    <dgm:choose name="Name25">
      <dgm:if name="Name26" axis="ch" ptType="node" func="cnt" op="gte" val="2">
        <dgm:layoutNode name="ellipse2" styleLbl="vennNode1">
          <dgm:varLst>
            <dgm:bulletEnabled val="1"/>
          </dgm:varLst>
          <dgm:alg type="tx"/>
          <dgm:choose name="Name27">
            <dgm:if name="Name2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2 1" cnt="1 0"/>
            </dgm:if>
            <dgm:else name="Name29">
              <dgm:shape xmlns:r="http://schemas.openxmlformats.org/officeDocument/2006/relationships" type="ellipse" r:blip="" zOrderOff="-2">
                <dgm:adjLst/>
              </dgm:shape>
              <dgm:choose name="Name30">
                <dgm:if name="Name31" axis="ch" ptType="node" func="cnt" op="equ" val="2">
                  <dgm:presOf axis="ch desOrSelf" ptType="node node" st="1 1" cnt="1 0"/>
                </dgm:if>
                <dgm:if name="Name32" axis="ch" ptType="node" func="cnt" op="equ" val="3">
                  <dgm:presOf axis="ch desOrSelf" ptType="node node" st="2 1" cnt="1 0"/>
                </dgm:if>
                <dgm:if name="Name33" axis="ch" ptType="node" func="cnt" op="equ" val="4">
                  <dgm:presOf axis="ch desOrSelf" ptType="node node" st="3 1" cnt="1 0"/>
                </dgm:if>
                <dgm:if name="Name34" axis="ch" ptType="node" func="cnt" op="equ" val="5">
                  <dgm:presOf axis="ch desOrSelf" ptType="node node" st="4 1" cnt="1 0"/>
                </dgm:if>
                <dgm:if name="Name35" axis="ch" ptType="node" func="cnt" op="equ" val="6">
                  <dgm:presOf axis="ch desOrSelf" ptType="node node" st="5 1" cnt="1 0"/>
                </dgm:if>
                <dgm:if name="Name36" axis="ch" ptType="node" func="cnt" op="gte" val="7">
                  <dgm:presOf axis="ch desOrSelf" ptType="node node" st="6 1" cnt="1 0"/>
                </dgm:if>
                <dgm:else name="Name37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  <dgm:choose name="Name39">
      <dgm:if name="Name40" axis="ch" ptType="node" func="cnt" op="gte" val="3">
        <dgm:layoutNode name="ellipse3" styleLbl="vennNode1">
          <dgm:varLst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choose name="Name41">
            <dgm:if name="Name42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3 1" cnt="1 0"/>
            </dgm:if>
            <dgm:else name="Name43">
              <dgm:shape xmlns:r="http://schemas.openxmlformats.org/officeDocument/2006/relationships" type="ellipse" r:blip="" zOrderOff="-4">
                <dgm:adjLst/>
              </dgm:shape>
              <dgm:choose name="Name44">
                <dgm:if name="Name45" axis="ch" ptType="node" func="cnt" op="equ" val="3">
                  <dgm:presOf axis="ch desOrSelf" ptType="node node" st="1 1" cnt="1 0"/>
                </dgm:if>
                <dgm:if name="Name46" axis="ch" ptType="node" func="cnt" op="equ" val="4">
                  <dgm:presOf axis="ch desOrSelf" ptType="node node" st="2 1" cnt="1 0"/>
                </dgm:if>
                <dgm:if name="Name47" axis="ch" ptType="node" func="cnt" op="equ" val="5">
                  <dgm:presOf axis="ch desOrSelf" ptType="node node" st="3 1" cnt="1 0"/>
                </dgm:if>
                <dgm:if name="Name48" axis="ch" ptType="node" func="cnt" op="equ" val="6">
                  <dgm:presOf axis="ch desOrSelf" ptType="node node" st="4 1" cnt="1 0"/>
                </dgm:if>
                <dgm:if name="Name49" axis="ch" ptType="node" func="cnt" op="gte" val="7">
                  <dgm:presOf axis="ch desOrSelf" ptType="node node" st="5 1" cnt="1 0"/>
                </dgm:if>
                <dgm:else name="Name50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1"/>
    </dgm:choose>
    <dgm:choose name="Name52">
      <dgm:if name="Name53" axis="ch" ptType="node" func="cnt" op="gte" val="4">
        <dgm:layoutNode name="ellipse4" styleLbl="vennNode1">
          <dgm:varLst>
            <dgm:bulletEnabled val="1"/>
          </dgm:varLst>
          <dgm:alg type="tx"/>
          <dgm:choose name="Name54">
            <dgm:if name="Name55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4 1" cnt="1 0"/>
            </dgm:if>
            <dgm:else name="Name56">
              <dgm:shape xmlns:r="http://schemas.openxmlformats.org/officeDocument/2006/relationships" type="ellipse" r:blip="" zOrderOff="-6">
                <dgm:adjLst/>
              </dgm:shape>
              <dgm:choose name="Name57">
                <dgm:if name="Name58" axis="ch" ptType="node" func="cnt" op="equ" val="4">
                  <dgm:presOf axis="ch desOrSelf" ptType="node node" st="1 1" cnt="1 0"/>
                </dgm:if>
                <dgm:if name="Name59" axis="ch" ptType="node" func="cnt" op="equ" val="5">
                  <dgm:presOf axis="ch desOrSelf" ptType="node node" st="2 1" cnt="1 0"/>
                </dgm:if>
                <dgm:if name="Name60" axis="ch" ptType="node" func="cnt" op="equ" val="6">
                  <dgm:presOf axis="ch desOrSelf" ptType="node node" st="3 1" cnt="1 0"/>
                </dgm:if>
                <dgm:if name="Name61" axis="ch" ptType="node" func="cnt" op="gte" val="7">
                  <dgm:presOf axis="ch desOrSelf" ptType="node node" st="4 1" cnt="1 0"/>
                </dgm:if>
                <dgm:else name="Name62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63"/>
    </dgm:choose>
    <dgm:choose name="Name64">
      <dgm:if name="Name65" axis="ch" ptType="node" func="cnt" op="gte" val="5">
        <dgm:layoutNode name="ellipse5" styleLbl="vennNode1">
          <dgm:varLst>
            <dgm:bulletEnabled val="1"/>
          </dgm:varLst>
          <dgm:alg type="tx"/>
          <dgm:choose name="Name66">
            <dgm:if name="Name67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5 1" cnt="1 0"/>
            </dgm:if>
            <dgm:else name="Name68">
              <dgm:shape xmlns:r="http://schemas.openxmlformats.org/officeDocument/2006/relationships" type="ellipse" r:blip="" zOrderOff="-8">
                <dgm:adjLst/>
              </dgm:shape>
              <dgm:choose name="Name69">
                <dgm:if name="Name70" axis="ch" ptType="node" func="cnt" op="equ" val="5">
                  <dgm:presOf axis="ch desOrSelf" ptType="node node" st="1 1" cnt="1 0"/>
                </dgm:if>
                <dgm:if name="Name71" axis="ch" ptType="node" func="cnt" op="equ" val="6">
                  <dgm:presOf axis="ch desOrSelf" ptType="node node" st="2 1" cnt="1 0"/>
                </dgm:if>
                <dgm:if name="Name72" axis="ch" ptType="node" func="cnt" op="gte" val="7">
                  <dgm:presOf axis="ch desOrSelf" ptType="node node" st="3 1" cnt="1 0"/>
                </dgm:if>
                <dgm:else name="Name7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74"/>
    </dgm:choose>
    <dgm:choose name="Name75">
      <dgm:if name="Name76" axis="ch" ptType="node" func="cnt" op="gte" val="6">
        <dgm:layoutNode name="ellipse6" styleLbl="vennNode1">
          <dgm:varLst>
            <dgm:bulletEnabled val="1"/>
          </dgm:varLst>
          <dgm:alg type="tx"/>
          <dgm:choose name="Name77">
            <dgm:if name="Name7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6 1" cnt="1 0"/>
            </dgm:if>
            <dgm:else name="Name79">
              <dgm:shape xmlns:r="http://schemas.openxmlformats.org/officeDocument/2006/relationships" type="ellipse" r:blip="" zOrderOff="-10">
                <dgm:adjLst/>
              </dgm:shape>
              <dgm:choose name="Name80">
                <dgm:if name="Name81" axis="ch" ptType="node" func="cnt" op="equ" val="6">
                  <dgm:presOf axis="ch desOrSelf" ptType="node node" st="1 1" cnt="1 0"/>
                </dgm:if>
                <dgm:if name="Name82" axis="ch" ptType="node" func="cnt" op="gte" val="7">
                  <dgm:presOf axis="ch desOrSelf" ptType="node node" st="2 1" cnt="1 0"/>
                </dgm:if>
                <dgm:else name="Name83"/>
              </dgm:choose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84"/>
    </dgm:choose>
    <dgm:choose name="Name85">
      <dgm:if name="Name86" axis="ch" ptType="node" func="cnt" op="gte" val="7">
        <dgm:layoutNode name="ellipse7" styleLbl="vennNode1">
          <dgm:varLst>
            <dgm:bulletEnabled val="1"/>
          </dgm:varLst>
          <dgm:alg type="tx"/>
          <dgm:choose name="Name87">
            <dgm:if name="Name88" func="var" arg="dir" op="equ" val="norm">
              <dgm:shape xmlns:r="http://schemas.openxmlformats.org/officeDocument/2006/relationships" type="ellipse" r:blip="">
                <dgm:adjLst/>
              </dgm:shape>
              <dgm:presOf axis="ch desOrSelf" ptType="node node" st="7 1" cnt="1 0"/>
            </dgm:if>
            <dgm:else name="Name89">
              <dgm:shape xmlns:r="http://schemas.openxmlformats.org/officeDocument/2006/relationships" type="ellipse" r:blip="" zOrderOff="-12">
                <dgm:adjLst/>
              </dgm:shape>
              <dgm:presOf axis="ch desOrSelf" ptType="node node" st="1 1" cnt="1 0"/>
            </dgm:else>
          </dgm:choose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9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B8C14-1C67-44BE-88D4-FE9F19CB7EC9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5C9B58-0BCD-45F4-A1B5-EBD20BF6CE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226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5C9B58-0BCD-45F4-A1B5-EBD20BF6CEF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8934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9390341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5979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432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47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9769825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3537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84797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828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84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613439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60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136BD7C7-4FA7-4D41-9DCB-B4B8CE50D822}" type="datetimeFigureOut">
              <a:rPr lang="en-US" smtClean="0"/>
              <a:t>2/2/2020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F369B7D-A46E-4699-B564-EBF80E74922B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1983477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FF606298-8DF2-467B-8075-AE3D310ED4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1" y="1588956"/>
            <a:ext cx="10972800" cy="5216577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9F8DC89-7B42-4AA2-BF2A-B749BB5D64D4}"/>
              </a:ext>
            </a:extLst>
          </p:cNvPr>
          <p:cNvSpPr/>
          <p:nvPr/>
        </p:nvSpPr>
        <p:spPr>
          <a:xfrm rot="10800000" flipV="1">
            <a:off x="3672589" y="224852"/>
            <a:ext cx="4616969" cy="12142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6600" b="1" dirty="0"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6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তম</a:t>
            </a:r>
            <a:endParaRPr lang="en-US" sz="6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3242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806A47E-9262-4E6C-891F-D441D03690ED}"/>
              </a:ext>
            </a:extLst>
          </p:cNvPr>
          <p:cNvSpPr/>
          <p:nvPr/>
        </p:nvSpPr>
        <p:spPr>
          <a:xfrm>
            <a:off x="824457" y="2539910"/>
            <a:ext cx="10867869" cy="307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ুঝায়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just"/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পাঁচটি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উপাদানের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3" name="Arrow: Right 2">
            <a:extLst>
              <a:ext uri="{FF2B5EF4-FFF2-40B4-BE49-F238E27FC236}">
                <a16:creationId xmlns:a16="http://schemas.microsoft.com/office/drawing/2014/main" id="{6F1E6858-D537-4783-8153-BF98A4285D33}"/>
              </a:ext>
            </a:extLst>
          </p:cNvPr>
          <p:cNvSpPr/>
          <p:nvPr/>
        </p:nvSpPr>
        <p:spPr>
          <a:xfrm>
            <a:off x="1047156" y="3511540"/>
            <a:ext cx="978408" cy="484632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ADB021-AF69-4E17-9D61-2555E33277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7156" y="4869857"/>
            <a:ext cx="999831" cy="52430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72DB86F-C18D-4B9E-9B4D-5C55C06AA5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8579" y="4170864"/>
            <a:ext cx="999831" cy="524301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3D261F6-D001-4FF5-B740-D10EB536084C}"/>
              </a:ext>
            </a:extLst>
          </p:cNvPr>
          <p:cNvSpPr/>
          <p:nvPr/>
        </p:nvSpPr>
        <p:spPr>
          <a:xfrm rot="10800000" flipH="1" flipV="1">
            <a:off x="3553417" y="120670"/>
            <a:ext cx="4616221" cy="13333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ূ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9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9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US" sz="9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Arrow: Down 6">
            <a:extLst>
              <a:ext uri="{FF2B5EF4-FFF2-40B4-BE49-F238E27FC236}">
                <a16:creationId xmlns:a16="http://schemas.microsoft.com/office/drawing/2014/main" id="{441C5EB6-D72B-45EF-8181-EF112A62F53B}"/>
              </a:ext>
            </a:extLst>
          </p:cNvPr>
          <p:cNvSpPr/>
          <p:nvPr/>
        </p:nvSpPr>
        <p:spPr>
          <a:xfrm>
            <a:off x="5276910" y="1656413"/>
            <a:ext cx="1169233" cy="68113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4519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1B0724-F11B-4B1F-85AB-69703CA0A5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70" y="269823"/>
            <a:ext cx="10792919" cy="568127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0BBEA09F-EB94-4446-8AC7-6D88F4099C36}"/>
              </a:ext>
            </a:extLst>
          </p:cNvPr>
          <p:cNvSpPr/>
          <p:nvPr/>
        </p:nvSpPr>
        <p:spPr>
          <a:xfrm>
            <a:off x="3897442" y="6018550"/>
            <a:ext cx="5471410" cy="697041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অ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ধ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্যবাদ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3034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8C3E88A-66F4-49E9-A4FA-58702CA56F02}"/>
              </a:ext>
            </a:extLst>
          </p:cNvPr>
          <p:cNvSpPr/>
          <p:nvPr/>
        </p:nvSpPr>
        <p:spPr>
          <a:xfrm>
            <a:off x="914399" y="1855031"/>
            <a:ext cx="5181601" cy="3004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4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            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en-US" sz="40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</a:t>
            </a:r>
            <a:r>
              <a:rPr lang="bn-BD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40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                                                                     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ণপুর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দিলাল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রকারি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াল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ছাতক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সুনামগ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ঞ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2800" b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5A54188-CE51-4D4B-B064-DD8CEB7C9555}"/>
              </a:ext>
            </a:extLst>
          </p:cNvPr>
          <p:cNvSpPr/>
          <p:nvPr/>
        </p:nvSpPr>
        <p:spPr>
          <a:xfrm rot="10800000" flipH="1" flipV="1">
            <a:off x="6096000" y="1855032"/>
            <a:ext cx="5776210" cy="3004459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্ঞা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</a:t>
            </a:r>
          </a:p>
          <a:p>
            <a:pPr algn="ctr"/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আ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প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াংশঃ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রিবেশের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উপাদান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</a:t>
            </a:r>
          </a:p>
          <a:p>
            <a:pPr algn="ctr"/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৩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৫ 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িট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িখ</a:t>
            </a:r>
            <a:r>
              <a:rPr lang="bn-BD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০২/০২/২০২০ </a:t>
            </a:r>
            <a:r>
              <a:rPr lang="en-US" sz="3200" b="1" i="1" dirty="0" err="1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ইং</a:t>
            </a:r>
            <a:r>
              <a:rPr lang="en-US" sz="3200" b="1" i="1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3426CF-8CF2-450E-8758-18951297D4C8}"/>
              </a:ext>
            </a:extLst>
          </p:cNvPr>
          <p:cNvSpPr/>
          <p:nvPr/>
        </p:nvSpPr>
        <p:spPr>
          <a:xfrm>
            <a:off x="1648918" y="1004341"/>
            <a:ext cx="3687580" cy="62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1630F2A-4D41-4BCA-A275-EE13DBF88E2D}"/>
              </a:ext>
            </a:extLst>
          </p:cNvPr>
          <p:cNvSpPr/>
          <p:nvPr/>
        </p:nvSpPr>
        <p:spPr>
          <a:xfrm>
            <a:off x="6915464" y="1004341"/>
            <a:ext cx="3687580" cy="62958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াঠ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503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5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6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7" dur="250" autoRev="1" fill="remove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3" grpId="0" animBg="1"/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FDB8B31-A320-4EF0-9B3E-58DA83BC6913}"/>
              </a:ext>
            </a:extLst>
          </p:cNvPr>
          <p:cNvSpPr/>
          <p:nvPr/>
        </p:nvSpPr>
        <p:spPr>
          <a:xfrm>
            <a:off x="3660098" y="102909"/>
            <a:ext cx="4871804" cy="12142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শি</a:t>
            </a:r>
            <a:r>
              <a:rPr lang="bn-BD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খ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ন</a:t>
            </a:r>
            <a:r>
              <a:rPr lang="bn-BD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ফ</a:t>
            </a:r>
            <a:r>
              <a:rPr lang="en-US" sz="6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ল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C6A9C7F-B21F-45E5-8A53-D980E11B5608}"/>
              </a:ext>
            </a:extLst>
          </p:cNvPr>
          <p:cNvSpPr/>
          <p:nvPr/>
        </p:nvSpPr>
        <p:spPr>
          <a:xfrm rot="10800000" flipV="1">
            <a:off x="1019327" y="2413417"/>
            <a:ext cx="10702980" cy="403235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১.১.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ব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১.২.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র্যবেক্ষ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াধ্যমে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যেমন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বায়ু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-ন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ী,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র্বত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উদ্ভিদ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bn-BD" sz="48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54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   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771020DD-0862-4449-88A7-1DA10FA4B98A}"/>
              </a:ext>
            </a:extLst>
          </p:cNvPr>
          <p:cNvSpPr/>
          <p:nvPr/>
        </p:nvSpPr>
        <p:spPr>
          <a:xfrm>
            <a:off x="5344510" y="1396759"/>
            <a:ext cx="1245476" cy="9784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1219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F116C8-CF46-45F7-9977-79CF1240A42E}"/>
              </a:ext>
            </a:extLst>
          </p:cNvPr>
          <p:cNvSpPr/>
          <p:nvPr/>
        </p:nvSpPr>
        <p:spPr>
          <a:xfrm flipH="1">
            <a:off x="993228" y="134913"/>
            <a:ext cx="10767847" cy="92189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নিম্নের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ছবিতে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5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009F6A6-3395-4001-ADE5-71FA0A8E66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430" y="1199213"/>
            <a:ext cx="11002780" cy="5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42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B678DD1-F183-44ED-B8F1-72C0B0C6B994}"/>
              </a:ext>
            </a:extLst>
          </p:cNvPr>
          <p:cNvSpPr/>
          <p:nvPr/>
        </p:nvSpPr>
        <p:spPr>
          <a:xfrm flipH="1">
            <a:off x="914400" y="333531"/>
            <a:ext cx="10927830" cy="6190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E25A532-BCAF-4D32-9D6D-C5E4FA26094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42" b="1748"/>
          <a:stretch/>
        </p:blipFill>
        <p:spPr>
          <a:xfrm>
            <a:off x="914400" y="2248525"/>
            <a:ext cx="10927830" cy="415227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DDA1F6-1D6A-4E1B-900E-1313A4BCF270}"/>
              </a:ext>
            </a:extLst>
          </p:cNvPr>
          <p:cNvSpPr/>
          <p:nvPr/>
        </p:nvSpPr>
        <p:spPr>
          <a:xfrm rot="10800000" flipV="1">
            <a:off x="914399" y="457200"/>
            <a:ext cx="10927830" cy="1595704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ঘিরে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রেখেছে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ন-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বান্ধব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াছপালা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প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াখি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মাটি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bn-BD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r>
              <a:rPr lang="en-US" sz="40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25DA129-CC32-47F9-A70F-7FADEB4240D6}"/>
              </a:ext>
            </a:extLst>
          </p:cNvPr>
          <p:cNvSpPr/>
          <p:nvPr/>
        </p:nvSpPr>
        <p:spPr>
          <a:xfrm>
            <a:off x="3665094" y="2248525"/>
            <a:ext cx="5396458" cy="6858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9101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24988AE5-0162-466F-9A0F-4598240FDF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70019030"/>
              </p:ext>
            </p:extLst>
          </p:nvPr>
        </p:nvGraphicFramePr>
        <p:xfrm>
          <a:off x="974361" y="1184223"/>
          <a:ext cx="10867868" cy="30579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934">
                  <a:extLst>
                    <a:ext uri="{9D8B030D-6E8A-4147-A177-3AD203B41FA5}">
                      <a16:colId xmlns:a16="http://schemas.microsoft.com/office/drawing/2014/main" val="2914621431"/>
                    </a:ext>
                  </a:extLst>
                </a:gridCol>
                <a:gridCol w="5433934">
                  <a:extLst>
                    <a:ext uri="{9D8B030D-6E8A-4147-A177-3AD203B41FA5}">
                      <a16:colId xmlns:a16="http://schemas.microsoft.com/office/drawing/2014/main" val="50726746"/>
                    </a:ext>
                  </a:extLst>
                </a:gridCol>
              </a:tblGrid>
              <a:tr h="3057993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s</a:t>
                      </a:r>
                      <a:r>
                        <a:rPr lang="bn-BD" dirty="0"/>
                        <a:t>স</a:t>
                      </a:r>
                      <a:endParaRPr lang="en-US" dirty="0"/>
                    </a:p>
                  </a:txBody>
                  <a:tcPr>
                    <a:blipFill>
                      <a:blip r:embed="rId2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:a16="http://schemas.microsoft.com/office/drawing/2014/main" val="3060162023"/>
                  </a:ext>
                </a:extLst>
              </a:tr>
            </a:tbl>
          </a:graphicData>
        </a:graphic>
      </p:graphicFrame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79E5DA8E-39BF-4B1B-BBA7-2A90ED7E950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784740"/>
              </p:ext>
            </p:extLst>
          </p:nvPr>
        </p:nvGraphicFramePr>
        <p:xfrm>
          <a:off x="974360" y="344774"/>
          <a:ext cx="10867868" cy="83944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3934">
                  <a:extLst>
                    <a:ext uri="{9D8B030D-6E8A-4147-A177-3AD203B41FA5}">
                      <a16:colId xmlns:a16="http://schemas.microsoft.com/office/drawing/2014/main" val="590970568"/>
                    </a:ext>
                  </a:extLst>
                </a:gridCol>
                <a:gridCol w="5433934">
                  <a:extLst>
                    <a:ext uri="{9D8B030D-6E8A-4147-A177-3AD203B41FA5}">
                      <a16:colId xmlns:a16="http://schemas.microsoft.com/office/drawing/2014/main" val="3560692798"/>
                    </a:ext>
                  </a:extLst>
                </a:gridCol>
              </a:tblGrid>
              <a:tr h="839449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শ্রে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ণ</a:t>
                      </a:r>
                      <a:r>
                        <a:rPr lang="en-US" sz="4400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িক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্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ষ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</a:t>
                      </a:r>
                      <a:r>
                        <a:rPr lang="en-US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bn-BD" sz="4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</a:t>
                      </a:r>
                      <a:endParaRPr lang="en-US" sz="44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মা</a:t>
                      </a:r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US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bn-BD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বাগানের</a:t>
                      </a:r>
                      <a:r>
                        <a:rPr lang="en-US" sz="4400" b="1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4400" b="1" dirty="0" err="1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</a:t>
                      </a:r>
                      <a:endParaRPr lang="en-US" sz="4400" b="1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228326"/>
                  </a:ext>
                </a:extLst>
              </a:tr>
            </a:tbl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E8B64378-4BED-4C73-B1DB-20289BBCCAF8}"/>
              </a:ext>
            </a:extLst>
          </p:cNvPr>
          <p:cNvSpPr/>
          <p:nvPr/>
        </p:nvSpPr>
        <p:spPr>
          <a:xfrm>
            <a:off x="974360" y="4841823"/>
            <a:ext cx="10867868" cy="121420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রের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ছকটি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</a:t>
            </a:r>
            <a:r>
              <a:rPr lang="bn-BD" sz="4800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ের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>
                <a:latin typeface="NikoshBAN" panose="02000000000000000000" pitchFamily="2" charset="0"/>
                <a:cs typeface="NikoshBAN" panose="02000000000000000000" pitchFamily="2" charset="0"/>
              </a:rPr>
              <a:t>আঁক</a:t>
            </a:r>
            <a:r>
              <a:rPr lang="en-US" sz="4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37276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BD3F7B-0A19-40DA-92E0-AD1D7B7174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428750"/>
            <a:ext cx="10991850" cy="50673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14D28EFD-4493-469C-BF75-D19966511288}"/>
              </a:ext>
            </a:extLst>
          </p:cNvPr>
          <p:cNvSpPr/>
          <p:nvPr/>
        </p:nvSpPr>
        <p:spPr>
          <a:xfrm>
            <a:off x="895349" y="190500"/>
            <a:ext cx="10991849" cy="9334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ষে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আ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েখব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িখব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09652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83BD7BE-0D49-470D-946A-3A75C5C58A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414" y="1600200"/>
            <a:ext cx="10918636" cy="504825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F63C50C-8A6A-416F-A4A7-3EBBD01AF8B1}"/>
              </a:ext>
            </a:extLst>
          </p:cNvPr>
          <p:cNvSpPr/>
          <p:nvPr/>
        </p:nvSpPr>
        <p:spPr>
          <a:xfrm>
            <a:off x="911414" y="514350"/>
            <a:ext cx="10918636" cy="1028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াঠে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লিখব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81890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BA1621-4C95-4A6F-A182-D788EE761077}"/>
              </a:ext>
            </a:extLst>
          </p:cNvPr>
          <p:cNvSpPr/>
          <p:nvPr/>
        </p:nvSpPr>
        <p:spPr>
          <a:xfrm>
            <a:off x="1066800" y="1943100"/>
            <a:ext cx="10629900" cy="45529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500CA3D4-8920-4141-9EF3-8DEC0A7EEB6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2542648"/>
              </p:ext>
            </p:extLst>
          </p:nvPr>
        </p:nvGraphicFramePr>
        <p:xfrm>
          <a:off x="2032000" y="1998133"/>
          <a:ext cx="9093200" cy="44428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B6F384B3-9D40-459F-BAFA-8F70DE704746}"/>
              </a:ext>
            </a:extLst>
          </p:cNvPr>
          <p:cNvSpPr/>
          <p:nvPr/>
        </p:nvSpPr>
        <p:spPr>
          <a:xfrm flipH="1">
            <a:off x="1066799" y="228599"/>
            <a:ext cx="10629899" cy="158115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কতগুলো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দল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গঠন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 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নিজেদের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বিনিময়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ছকে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াজ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পর্যবেক্ষণ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রব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য়োজনে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সহায়তা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ক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ব।</a:t>
            </a:r>
          </a:p>
          <a:p>
            <a:pPr algn="ctr"/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9611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5" grpId="0" animBg="1"/>
    </p:bld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307</TotalTime>
  <Words>424</Words>
  <Application>Microsoft Office PowerPoint</Application>
  <PresentationFormat>Widescreen</PresentationFormat>
  <Paragraphs>31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Gill Sans MT</vt:lpstr>
      <vt:lpstr>Impact</vt:lpstr>
      <vt:lpstr>NikoshBAN</vt:lpstr>
      <vt:lpstr>Times New Roman</vt:lpstr>
      <vt:lpstr>Badge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43</cp:revision>
  <dcterms:created xsi:type="dcterms:W3CDTF">2020-01-28T12:22:31Z</dcterms:created>
  <dcterms:modified xsi:type="dcterms:W3CDTF">2020-02-02T10:24:16Z</dcterms:modified>
</cp:coreProperties>
</file>