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1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C4EE-4B05-4879-B83C-C3BF5ED52217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wsarahmed1980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88" y="1266501"/>
            <a:ext cx="6413712" cy="3813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471" y="132078"/>
            <a:ext cx="778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</a:t>
            </a:r>
            <a:endParaRPr lang="en-US" sz="8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017" y="5088835"/>
            <a:ext cx="49525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69812"/>
            <a:ext cx="5574740" cy="3810602"/>
            <a:chOff x="0" y="1269812"/>
            <a:chExt cx="5574740" cy="38106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9812"/>
              <a:ext cx="5574740" cy="3810602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2" name="Rectangle 1"/>
            <p:cNvSpPr/>
            <p:nvPr/>
          </p:nvSpPr>
          <p:spPr>
            <a:xfrm>
              <a:off x="3167270" y="1455517"/>
              <a:ext cx="2213113" cy="7575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2" y="1124255"/>
            <a:ext cx="5574740" cy="38106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9252" y="1124255"/>
            <a:ext cx="5841676" cy="38106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4113967" y="229308"/>
            <a:ext cx="457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54" y="5308979"/>
            <a:ext cx="10923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ঢাকার রেসকোর্স ময়দানে এক বিশাল জনসভায় এক ঐতিহাসিক ভাষণের মাধ্যমে বঙ্গবন্ধু স্বাধীনতার ডাক দেন।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0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7" y="1562563"/>
            <a:ext cx="5389785" cy="37786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7" y="1562563"/>
            <a:ext cx="5341256" cy="37786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/>
          <p:cNvSpPr txBox="1"/>
          <p:nvPr/>
        </p:nvSpPr>
        <p:spPr>
          <a:xfrm>
            <a:off x="4002392" y="449234"/>
            <a:ext cx="451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233" y="5746702"/>
            <a:ext cx="1083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পাকিস্তানি বাহিনী নিরস্ত্র বাঙালিদের উপর হামলা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4237" y="384448"/>
            <a:ext cx="511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634" y="5522364"/>
            <a:ext cx="743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 প্রথম বঙ্গবন্ধু স্বাধীনতার ঘোষণা দেন।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752930" y="1365046"/>
            <a:ext cx="5602411" cy="36310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33" y="1365046"/>
            <a:ext cx="4500561" cy="36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69" y="1456599"/>
            <a:ext cx="4084117" cy="31079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4238171" y="412915"/>
            <a:ext cx="458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3" y="5608590"/>
            <a:ext cx="1069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 নয় মাস যুদ্ধের পর ১৯৭১ সালের ১৬ই ডিসেম্বর আমরা বিজয় লাভ করি।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04" y="1456599"/>
            <a:ext cx="4568840" cy="31079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Animated_Flag_of_Banglade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045" y="1787800"/>
            <a:ext cx="3303970" cy="15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06" y="1020418"/>
            <a:ext cx="7356105" cy="43732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199" y="5627634"/>
            <a:ext cx="86096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সালে নির্বাচনে আওয়ামী লীগ বিজয় লাভ করে।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4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81" y="266804"/>
            <a:ext cx="4705332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613" y="4503690"/>
            <a:ext cx="630155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 জাতির পিতার ভূমিকা সম্পর্কে তিনটি বাক্য লিখ?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98" y="605978"/>
            <a:ext cx="5266145" cy="35211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212735-F92D-438D-B5F3-0F368885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4" y="2320704"/>
            <a:ext cx="3519867" cy="27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6" y="1190173"/>
            <a:ext cx="5461817" cy="400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11" y="1190172"/>
            <a:ext cx="5449818" cy="400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00743" y="265522"/>
            <a:ext cx="4466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842" y="5403760"/>
            <a:ext cx="1048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 লাভের পর পাকিস্তানের কারাগার থেকে মুক্তি পেয়ে বঙ্গবন্ধু ১৯৭২ সালের ১০ই জানুয়ারি স্বাধীন বাংলাদেশে ফিরে আসেন।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6" y="1098494"/>
            <a:ext cx="5404514" cy="4039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2" y="1098493"/>
            <a:ext cx="5417132" cy="40395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2237210" y="5415658"/>
            <a:ext cx="858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মহান নেতা ১৯৭৫ সালের ১৫ই আগষ্ট একদল ষড়যন্ত্রকারী ও দেশের শত্রুদের হাতে সপরিবারে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1" y="265522"/>
            <a:ext cx="48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6952" y="2725538"/>
            <a:ext cx="2790723" cy="3510427"/>
            <a:chOff x="5057873" y="2496670"/>
            <a:chExt cx="2790723" cy="192002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5057873" y="2496670"/>
              <a:ext cx="2790723" cy="1920028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5194296" y="2590398"/>
              <a:ext cx="2603267" cy="173257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83295" y="272107"/>
            <a:ext cx="4121619" cy="1672644"/>
            <a:chOff x="368490" y="1601757"/>
            <a:chExt cx="3762418" cy="2255448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368490" y="1601757"/>
              <a:ext cx="3762418" cy="2255448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101" y="1960516"/>
              <a:ext cx="3357349" cy="186757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১৯৭১ সালের ৭ই মার্চ ঐতিহাসিক ভাষণের মাধ্যমে বঙ্গবন্ধু স্বাধীনতার ডাক দেন।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814" y="2133366"/>
            <a:ext cx="3285362" cy="1669137"/>
            <a:chOff x="8978298" y="2647667"/>
            <a:chExt cx="2972713" cy="1281890"/>
          </a:xfrm>
          <a:noFill/>
        </p:grpSpPr>
        <p:sp>
          <p:nvSpPr>
            <p:cNvPr id="20" name="Rounded Rectangle 19"/>
            <p:cNvSpPr/>
            <p:nvPr/>
          </p:nvSpPr>
          <p:spPr>
            <a:xfrm>
              <a:off x="8978298" y="2647667"/>
              <a:ext cx="2972713" cy="1281890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55459" y="2965113"/>
              <a:ext cx="2523057" cy="73275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২৬শে মার্চ প্রথম বঙ্গবন্ধু স্বাধীনতার ঘোষণা দেন।  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2162" y="4623398"/>
            <a:ext cx="3689514" cy="1658596"/>
            <a:chOff x="917396" y="4971357"/>
            <a:chExt cx="3689514" cy="1658596"/>
          </a:xfrm>
          <a:noFill/>
        </p:grpSpPr>
        <p:sp>
          <p:nvSpPr>
            <p:cNvPr id="24" name="Rounded Rectangle 23"/>
            <p:cNvSpPr/>
            <p:nvPr/>
          </p:nvSpPr>
          <p:spPr>
            <a:xfrm>
              <a:off x="917396" y="4971357"/>
              <a:ext cx="3689514" cy="1658596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1695" y="5138720"/>
              <a:ext cx="3665215" cy="138499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বিজয় লাভের পর বঙ্গবন্ধু ১৯৭২ সালের ১০ই জানুয়ারি স্বাধীন বাংলাদেশে ফিরে আসেন।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1756" y="2133366"/>
            <a:ext cx="4085169" cy="1669137"/>
            <a:chOff x="2574938" y="5111098"/>
            <a:chExt cx="4085169" cy="1669137"/>
          </a:xfrm>
          <a:noFill/>
        </p:grpSpPr>
        <p:sp>
          <p:nvSpPr>
            <p:cNvPr id="27" name="Rounded Rectangle 26"/>
            <p:cNvSpPr/>
            <p:nvPr/>
          </p:nvSpPr>
          <p:spPr>
            <a:xfrm>
              <a:off x="2574938" y="5111098"/>
              <a:ext cx="4085169" cy="166913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4938" y="5264411"/>
              <a:ext cx="4085169" cy="138499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এই মহান নেতা ১৯৭৫ সালের ১৫ই আগষ্ট একদল ষড়যন্ত্রকারী ও দেশের শত্রুদের হাতে সপরিবারে 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হিদ হন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59527" y="4623397"/>
            <a:ext cx="3408649" cy="1927527"/>
            <a:chOff x="8978298" y="2647667"/>
            <a:chExt cx="3117217" cy="1344613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8978298" y="2647667"/>
              <a:ext cx="2972713" cy="1281890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2802" y="2695241"/>
              <a:ext cx="2972713" cy="129703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পাকিস্তানি সেনাবাহিনী বঙ্গবন্ধুকে গ্রেফতার করে পাকিস্তানের কারাগারে বন্দি করে রাখে।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6563011" y="1898819"/>
            <a:ext cx="1" cy="817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1"/>
          </p:cNvCxnSpPr>
          <p:nvPr/>
        </p:nvCxnSpPr>
        <p:spPr>
          <a:xfrm flipV="1">
            <a:off x="8005237" y="2967935"/>
            <a:ext cx="377577" cy="143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7" idx="3"/>
          </p:cNvCxnSpPr>
          <p:nvPr/>
        </p:nvCxnSpPr>
        <p:spPr>
          <a:xfrm flipH="1" flipV="1">
            <a:off x="4566925" y="2967935"/>
            <a:ext cx="600725" cy="143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59040" y="4653383"/>
            <a:ext cx="508610" cy="234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05237" y="4533482"/>
            <a:ext cx="377577" cy="257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6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75" y="294261"/>
            <a:ext cx="4420763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3043" y="4472809"/>
            <a:ext cx="6117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="" xmlns:a16="http://schemas.microsoft.com/office/drawing/2014/main" id="{55DDE543-2D4F-464E-9392-F26CE69E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74" y="2041554"/>
            <a:ext cx="3258385" cy="2431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4" y="914492"/>
            <a:ext cx="2807183" cy="31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3339"/>
          <a:stretch/>
        </p:blipFill>
        <p:spPr>
          <a:xfrm>
            <a:off x="8552874" y="1391478"/>
            <a:ext cx="1770735" cy="240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33715" y="3797872"/>
            <a:ext cx="5324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৩৫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তারিখ: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/১৯ খ্রি: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389188" y="403606"/>
            <a:ext cx="5100094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62560" y="991706"/>
            <a:ext cx="14990" cy="55913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07306" y="991706"/>
            <a:ext cx="14990" cy="55913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Down Ribbon 18"/>
          <p:cNvSpPr/>
          <p:nvPr/>
        </p:nvSpPr>
        <p:spPr>
          <a:xfrm>
            <a:off x="6892098" y="388405"/>
            <a:ext cx="4820290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3195" y="388405"/>
            <a:ext cx="14990" cy="55913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270" y="4170794"/>
            <a:ext cx="4881225" cy="22467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kowsarahmed1980@gmail.com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94" y="1558300"/>
            <a:ext cx="2492081" cy="240292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4288"/>
          <a:stretch/>
        </p:blipFill>
        <p:spPr>
          <a:xfrm>
            <a:off x="2339505" y="1329235"/>
            <a:ext cx="3811913" cy="499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47982" y="334507"/>
            <a:ext cx="9579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তোমার পাঠ্য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৫৮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ষ্ঠা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খোল এবং নিচু স্বরে পড়।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329235"/>
            <a:ext cx="3769408" cy="499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3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590" y="803575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8043" y="2771437"/>
            <a:ext cx="113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76454" y="2928373"/>
            <a:ext cx="9658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54" y="3731640"/>
            <a:ext cx="5165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54" y="4534908"/>
            <a:ext cx="946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ডিসেম্বর আমরা ----------------- লাভ 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3786" y="3574703"/>
            <a:ext cx="100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824689" y="4377971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64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3" y="557077"/>
            <a:ext cx="3954141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7523" y="3308482"/>
            <a:ext cx="6914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7523" y="2348278"/>
            <a:ext cx="4791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কী ঘটেছিল?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523" y="4078631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১৯৭৫ সালে কী হয়েছিল?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7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364" y="668334"/>
            <a:ext cx="4126494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</a:t>
            </a:r>
            <a:r>
              <a:rPr lang="en-US" sz="6061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5454" y="3503558"/>
            <a:ext cx="6220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গ্রামের মুক্তিযোদ্ধার কাছে বঙ্গবন্ধু ও মুক্তি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দ্ধকে জানি এ বিষয় ঘটনা শুনে লিখে নিয়ে আসবে।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280" y="876152"/>
            <a:ext cx="3513150" cy="22727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C:\Users\ATAUR RAHMAN\Desktop\pesha\unnamed-file.jpg">
            <a:extLst>
              <a:ext uri="{FF2B5EF4-FFF2-40B4-BE49-F238E27FC236}">
                <a16:creationId xmlns="" xmlns:a16="http://schemas.microsoft.com/office/drawing/2014/main" id="{11618886-265F-4294-A327-D0A6C710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7553" y="2375930"/>
            <a:ext cx="4349028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97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96" y="1342844"/>
            <a:ext cx="6157103" cy="392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342845"/>
            <a:ext cx="6039307" cy="3921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5A24A0-F9B1-458E-8E77-5AC8C29F2E73}"/>
              </a:ext>
            </a:extLst>
          </p:cNvPr>
          <p:cNvSpPr/>
          <p:nvPr/>
        </p:nvSpPr>
        <p:spPr>
          <a:xfrm>
            <a:off x="1288474" y="305477"/>
            <a:ext cx="6802582" cy="860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8B402F-6C72-41E8-963A-E6AF092D3D14}"/>
              </a:ext>
            </a:extLst>
          </p:cNvPr>
          <p:cNvSpPr txBox="1"/>
          <p:nvPr/>
        </p:nvSpPr>
        <p:spPr>
          <a:xfrm>
            <a:off x="6802583" y="5264727"/>
            <a:ext cx="4020913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7068" y="259755"/>
            <a:ext cx="784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131" y="5356697"/>
            <a:ext cx="456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0" y="1140555"/>
            <a:ext cx="2768794" cy="18926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8" y="3245885"/>
            <a:ext cx="2773106" cy="18745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51" y="3280880"/>
            <a:ext cx="2772162" cy="186309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45" y="1140555"/>
            <a:ext cx="2771775" cy="18926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56" y="3245885"/>
            <a:ext cx="2628900" cy="18980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38" y="1173145"/>
            <a:ext cx="2924175" cy="18600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63" y="3280880"/>
            <a:ext cx="2762250" cy="1892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132" y="1121811"/>
            <a:ext cx="2389079" cy="19113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1138" y="5429545"/>
            <a:ext cx="776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দ্ধের ছবি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7009" y="5429544"/>
            <a:ext cx="8162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সালে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19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9" grpId="0"/>
      <p:bldP spid="19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762" y="339611"/>
            <a:ext cx="638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1246572"/>
            <a:ext cx="6149009" cy="3948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246572"/>
            <a:ext cx="5869829" cy="3948280"/>
            <a:chOff x="0" y="1246572"/>
            <a:chExt cx="5869829" cy="3948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6572"/>
              <a:ext cx="5869829" cy="394828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7" name="Rectangle 6"/>
            <p:cNvSpPr/>
            <p:nvPr/>
          </p:nvSpPr>
          <p:spPr>
            <a:xfrm>
              <a:off x="3402797" y="1413954"/>
              <a:ext cx="2213113" cy="7575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36452" y="5455482"/>
            <a:ext cx="746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2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9089" y="2790027"/>
            <a:ext cx="5223164" cy="1936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224"/>
              </a:avLst>
            </a:prstTxWarp>
            <a:spAutoFit/>
          </a:bodyPr>
          <a:lstStyle/>
          <a:p>
            <a:pPr algn="ctr"/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22473" y="1455365"/>
            <a:ext cx="5374363" cy="4973783"/>
            <a:chOff x="6871854" y="620744"/>
            <a:chExt cx="5124982" cy="58770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" t="4430" r="2317" b="3613"/>
            <a:stretch/>
          </p:blipFill>
          <p:spPr>
            <a:xfrm>
              <a:off x="6871854" y="620744"/>
              <a:ext cx="5124982" cy="2912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854" y="3532909"/>
              <a:ext cx="5124982" cy="296487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5" y="111551"/>
            <a:ext cx="3305559" cy="6525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2473" y="396578"/>
            <a:ext cx="5000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96672" y="498764"/>
            <a:ext cx="3027037" cy="851297"/>
          </a:xfrm>
          <a:prstGeom prst="wedgeRoundRectCallout">
            <a:avLst>
              <a:gd name="adj1" fmla="val -51084"/>
              <a:gd name="adj2" fmla="val 1285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528" y="634300"/>
            <a:ext cx="25330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50" y="2013442"/>
            <a:ext cx="394531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950" y="2917522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14.1.2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950" y="3760046"/>
            <a:ext cx="1044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১৪.১.৩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370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82624" y="2480009"/>
            <a:ext cx="539786" cy="320939"/>
            <a:chOff x="4612120" y="1818387"/>
            <a:chExt cx="539786" cy="320939"/>
          </a:xfrm>
          <a:solidFill>
            <a:schemeClr val="accent6"/>
          </a:solidFill>
        </p:grpSpPr>
        <p:sp>
          <p:nvSpPr>
            <p:cNvPr id="32" name="Right Arrow 31"/>
            <p:cNvSpPr/>
            <p:nvPr/>
          </p:nvSpPr>
          <p:spPr>
            <a:xfrm rot="16200000">
              <a:off x="4721543" y="1708964"/>
              <a:ext cx="320939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6"/>
            <p:cNvSpPr/>
            <p:nvPr/>
          </p:nvSpPr>
          <p:spPr>
            <a:xfrm rot="16200000">
              <a:off x="4769684" y="1865062"/>
              <a:ext cx="224657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5111" y="587892"/>
            <a:ext cx="2154812" cy="1740732"/>
            <a:chOff x="3804607" y="-73730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3804607" y="-73730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20172" y="181194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71527" y="3114370"/>
            <a:ext cx="217593" cy="539786"/>
            <a:chOff x="5686509" y="2452748"/>
            <a:chExt cx="217593" cy="539786"/>
          </a:xfrm>
          <a:solidFill>
            <a:srgbClr val="FFC000"/>
          </a:solidFill>
        </p:grpSpPr>
        <p:sp>
          <p:nvSpPr>
            <p:cNvPr id="28" name="Right Arrow 27"/>
            <p:cNvSpPr/>
            <p:nvPr/>
          </p:nvSpPr>
          <p:spPr>
            <a:xfrm rot="20520000">
              <a:off x="5686509" y="2452748"/>
              <a:ext cx="217593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10"/>
            <p:cNvSpPr/>
            <p:nvPr/>
          </p:nvSpPr>
          <p:spPr>
            <a:xfrm rot="20520000">
              <a:off x="5688106" y="2570791"/>
              <a:ext cx="15231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9074" y="2123775"/>
            <a:ext cx="2154812" cy="1740732"/>
            <a:chOff x="5918570" y="1462153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5918570" y="1462153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2"/>
            <p:cNvSpPr/>
            <p:nvPr/>
          </p:nvSpPr>
          <p:spPr>
            <a:xfrm>
              <a:off x="6234135" y="1717077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2800" kern="1200" dirty="0" err="1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গ্রামে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9480" y="4358694"/>
            <a:ext cx="539786" cy="287634"/>
            <a:chOff x="5208976" y="3697072"/>
            <a:chExt cx="539786" cy="287634"/>
          </a:xfrm>
          <a:solidFill>
            <a:srgbClr val="00B0F0"/>
          </a:solidFill>
        </p:grpSpPr>
        <p:sp>
          <p:nvSpPr>
            <p:cNvPr id="24" name="Right Arrow 23"/>
            <p:cNvSpPr/>
            <p:nvPr/>
          </p:nvSpPr>
          <p:spPr>
            <a:xfrm rot="3240000">
              <a:off x="5335052" y="3570996"/>
              <a:ext cx="287634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4"/>
            <p:cNvSpPr/>
            <p:nvPr/>
          </p:nvSpPr>
          <p:spPr>
            <a:xfrm rot="3240000">
              <a:off x="5352837" y="3644048"/>
              <a:ext cx="201344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81612" y="4608888"/>
            <a:ext cx="2154812" cy="1740732"/>
            <a:chOff x="5111108" y="3947266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11108" y="3947266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6"/>
            <p:cNvSpPr/>
            <p:nvPr/>
          </p:nvSpPr>
          <p:spPr>
            <a:xfrm>
              <a:off x="5426673" y="4202190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5421" y="4387877"/>
            <a:ext cx="539786" cy="288279"/>
            <a:chOff x="4014917" y="3697227"/>
            <a:chExt cx="539786" cy="288279"/>
          </a:xfrm>
          <a:solidFill>
            <a:schemeClr val="accent2">
              <a:lumMod val="75000"/>
            </a:schemeClr>
          </a:solidFill>
        </p:grpSpPr>
        <p:sp>
          <p:nvSpPr>
            <p:cNvPr id="20" name="Right Arrow 19"/>
            <p:cNvSpPr/>
            <p:nvPr/>
          </p:nvSpPr>
          <p:spPr>
            <a:xfrm rot="7560000">
              <a:off x="4140670" y="3571474"/>
              <a:ext cx="288279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8"/>
            <p:cNvSpPr/>
            <p:nvPr/>
          </p:nvSpPr>
          <p:spPr>
            <a:xfrm rot="18360000">
              <a:off x="4209329" y="3644447"/>
              <a:ext cx="20179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74095" y="4608888"/>
            <a:ext cx="2143842" cy="1740732"/>
            <a:chOff x="2503591" y="3947266"/>
            <a:chExt cx="214384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2503591" y="3947266"/>
              <a:ext cx="214384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20"/>
            <p:cNvSpPr/>
            <p:nvPr/>
          </p:nvSpPr>
          <p:spPr>
            <a:xfrm>
              <a:off x="2817549" y="4202190"/>
              <a:ext cx="1515926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kern="1200" dirty="0" err="1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ায়ে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72371" y="3114370"/>
            <a:ext cx="217593" cy="539786"/>
            <a:chOff x="3859923" y="2452748"/>
            <a:chExt cx="217593" cy="539786"/>
          </a:xfrm>
          <a:solidFill>
            <a:schemeClr val="accent1">
              <a:lumMod val="75000"/>
            </a:schemeClr>
          </a:solidFill>
        </p:grpSpPr>
        <p:sp>
          <p:nvSpPr>
            <p:cNvPr id="16" name="Right Arrow 15"/>
            <p:cNvSpPr/>
            <p:nvPr/>
          </p:nvSpPr>
          <p:spPr>
            <a:xfrm rot="11880000">
              <a:off x="3859923" y="2452748"/>
              <a:ext cx="217593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22"/>
            <p:cNvSpPr/>
            <p:nvPr/>
          </p:nvSpPr>
          <p:spPr>
            <a:xfrm rot="22680000">
              <a:off x="3923604" y="2570791"/>
              <a:ext cx="15231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1147" y="2123775"/>
            <a:ext cx="2154812" cy="1740732"/>
            <a:chOff x="1690643" y="1462153"/>
            <a:chExt cx="2154812" cy="1740732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1690643" y="1462153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24"/>
            <p:cNvSpPr/>
            <p:nvPr/>
          </p:nvSpPr>
          <p:spPr>
            <a:xfrm>
              <a:off x="2006208" y="1717077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kern="1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া।</a:t>
              </a:r>
              <a:endParaRPr lang="en-US" sz="2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E6D59AD-8E65-43DC-85BC-44F6FB6040E4}"/>
              </a:ext>
            </a:extLst>
          </p:cNvPr>
          <p:cNvSpPr txBox="1"/>
          <p:nvPr/>
        </p:nvSpPr>
        <p:spPr>
          <a:xfrm>
            <a:off x="109614" y="842816"/>
            <a:ext cx="414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54" y="2910823"/>
            <a:ext cx="1509008" cy="1532532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6" r="3417"/>
          <a:stretch/>
        </p:blipFill>
        <p:spPr>
          <a:xfrm>
            <a:off x="182218" y="1612257"/>
            <a:ext cx="3504308" cy="37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" r="51696"/>
          <a:stretch/>
        </p:blipFill>
        <p:spPr>
          <a:xfrm>
            <a:off x="4636810" y="2180999"/>
            <a:ext cx="2743419" cy="2926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618776" y="143325"/>
            <a:ext cx="227337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17925" y="816898"/>
            <a:ext cx="2914737" cy="2743200"/>
            <a:chOff x="1329268" y="2760274"/>
            <a:chExt cx="1797034" cy="1538317"/>
          </a:xfrm>
        </p:grpSpPr>
        <p:sp>
          <p:nvSpPr>
            <p:cNvPr id="5" name="Oval 4"/>
            <p:cNvSpPr/>
            <p:nvPr/>
          </p:nvSpPr>
          <p:spPr>
            <a:xfrm>
              <a:off x="1378651" y="2760274"/>
              <a:ext cx="1747651" cy="15383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বয়সে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গিমাডাঙ্গা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ভর্তি হন।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42603" y="3816910"/>
            <a:ext cx="2926080" cy="2926080"/>
            <a:chOff x="1125377" y="2791807"/>
            <a:chExt cx="1622145" cy="1623320"/>
          </a:xfrm>
        </p:grpSpPr>
        <p:sp>
          <p:nvSpPr>
            <p:cNvPr id="8" name="Oval 7"/>
            <p:cNvSpPr/>
            <p:nvPr/>
          </p:nvSpPr>
          <p:spPr>
            <a:xfrm>
              <a:off x="1125377" y="2876810"/>
              <a:ext cx="1622145" cy="15383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মিশন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পাশ করেন।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88091" y="823501"/>
            <a:ext cx="3034864" cy="2753832"/>
            <a:chOff x="829604" y="2094736"/>
            <a:chExt cx="1774048" cy="1971455"/>
          </a:xfrm>
        </p:grpSpPr>
        <p:sp>
          <p:nvSpPr>
            <p:cNvPr id="11" name="Oval 10"/>
            <p:cNvSpPr/>
            <p:nvPr/>
          </p:nvSpPr>
          <p:spPr>
            <a:xfrm>
              <a:off x="829604" y="2094736"/>
              <a:ext cx="1603554" cy="19638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বিশ্ববিদ্যালয়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আইন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বিভাগে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পাস করেন।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7084" y="3816910"/>
            <a:ext cx="2855834" cy="2855834"/>
            <a:chOff x="1065335" y="2527874"/>
            <a:chExt cx="1802250" cy="1802250"/>
          </a:xfrm>
        </p:grpSpPr>
        <p:sp>
          <p:nvSpPr>
            <p:cNvPr id="17" name="Oval 16"/>
            <p:cNvSpPr/>
            <p:nvPr/>
          </p:nvSpPr>
          <p:spPr>
            <a:xfrm>
              <a:off x="1065335" y="2527874"/>
              <a:ext cx="1802250" cy="18022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কলকাতা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বিএ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পাশ</a:t>
              </a:r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Oval 4"/>
            <p:cNvSpPr/>
            <p:nvPr/>
          </p:nvSpPr>
          <p:spPr>
            <a:xfrm>
              <a:off x="1329268" y="2791807"/>
              <a:ext cx="1274384" cy="1274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20041636">
            <a:off x="7275428" y="2709940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149869">
            <a:off x="4260866" y="4247997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703691">
            <a:off x="7215403" y="4288583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2275063">
            <a:off x="4199350" y="2578086"/>
            <a:ext cx="533751" cy="5038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008" y="289540"/>
            <a:ext cx="4534594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76" y="3778096"/>
            <a:ext cx="6567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5987" b="9949"/>
          <a:stretch/>
        </p:blipFill>
        <p:spPr>
          <a:xfrm flipH="1">
            <a:off x="7460974" y="945692"/>
            <a:ext cx="2822712" cy="283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555" y="2254706"/>
            <a:ext cx="4881047" cy="33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635</Words>
  <Application>Microsoft Office PowerPoint</Application>
  <PresentationFormat>Widescreen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Kawsar Ahamed</cp:lastModifiedBy>
  <cp:revision>60</cp:revision>
  <dcterms:created xsi:type="dcterms:W3CDTF">2019-11-24T07:51:53Z</dcterms:created>
  <dcterms:modified xsi:type="dcterms:W3CDTF">2020-02-02T15:08:51Z</dcterms:modified>
</cp:coreProperties>
</file>