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6" r:id="rId2"/>
    <p:sldId id="312" r:id="rId3"/>
    <p:sldId id="291" r:id="rId4"/>
    <p:sldId id="297" r:id="rId5"/>
    <p:sldId id="317" r:id="rId6"/>
    <p:sldId id="330" r:id="rId7"/>
    <p:sldId id="329" r:id="rId8"/>
    <p:sldId id="300" r:id="rId9"/>
    <p:sldId id="326" r:id="rId10"/>
    <p:sldId id="299" r:id="rId11"/>
    <p:sldId id="302" r:id="rId12"/>
    <p:sldId id="310" r:id="rId13"/>
    <p:sldId id="307" r:id="rId14"/>
    <p:sldId id="308" r:id="rId15"/>
    <p:sldId id="320" r:id="rId16"/>
    <p:sldId id="309" r:id="rId17"/>
    <p:sldId id="305" r:id="rId18"/>
    <p:sldId id="319" r:id="rId19"/>
    <p:sldId id="306" r:id="rId20"/>
    <p:sldId id="322" r:id="rId21"/>
    <p:sldId id="324" r:id="rId22"/>
    <p:sldId id="314" r:id="rId23"/>
    <p:sldId id="325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C0C0C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 snapToGrid="0">
      <p:cViewPr>
        <p:scale>
          <a:sx n="60" d="100"/>
          <a:sy n="60" d="100"/>
        </p:scale>
        <p:origin x="-164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FFA15-B311-402A-8CBD-81295729005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55439-889B-40E5-9EBB-18F9D5323D0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C1EA9-3105-4A04-BE8C-25F96AE3A1FF}" type="parTrans" cxnId="{9B4CDB70-0015-4561-9E27-D3CDB7D37767}">
      <dgm:prSet/>
      <dgm:spPr/>
      <dgm:t>
        <a:bodyPr/>
        <a:lstStyle/>
        <a:p>
          <a:endParaRPr lang="en-US"/>
        </a:p>
      </dgm:t>
    </dgm:pt>
    <dgm:pt modelId="{DEB2E3C8-4EED-44F6-9F25-4CBDE57F45C4}" type="sibTrans" cxnId="{9B4CDB70-0015-4561-9E27-D3CDB7D37767}">
      <dgm:prSet/>
      <dgm:spPr/>
      <dgm:t>
        <a:bodyPr/>
        <a:lstStyle/>
        <a:p>
          <a:endParaRPr lang="en-US"/>
        </a:p>
      </dgm:t>
    </dgm:pt>
    <dgm:pt modelId="{922CA307-7CCE-4441-8336-0B3D036A8BDA}">
      <dgm:prSet phldrT="[Text]" phldr="1"/>
      <dgm:spPr/>
      <dgm:t>
        <a:bodyPr/>
        <a:lstStyle/>
        <a:p>
          <a:endParaRPr lang="en-US"/>
        </a:p>
      </dgm:t>
    </dgm:pt>
    <dgm:pt modelId="{D5612E95-FFBF-4374-B21A-3D3B773AF1F9}" type="parTrans" cxnId="{1B85C23D-8099-472F-AFF3-50B324042AC8}">
      <dgm:prSet/>
      <dgm:spPr/>
      <dgm:t>
        <a:bodyPr/>
        <a:lstStyle/>
        <a:p>
          <a:endParaRPr lang="en-US"/>
        </a:p>
      </dgm:t>
    </dgm:pt>
    <dgm:pt modelId="{ABC23550-28E4-4546-84FC-513E70DDFCD3}" type="sibTrans" cxnId="{1B85C23D-8099-472F-AFF3-50B324042AC8}">
      <dgm:prSet/>
      <dgm:spPr/>
      <dgm:t>
        <a:bodyPr/>
        <a:lstStyle/>
        <a:p>
          <a:endParaRPr lang="en-US"/>
        </a:p>
      </dgm:t>
    </dgm:pt>
    <dgm:pt modelId="{6DDF64D8-910E-48ED-80F3-F248E265F7C8}">
      <dgm:prSet phldrT="[Text]" phldr="1"/>
      <dgm:spPr/>
      <dgm:t>
        <a:bodyPr/>
        <a:lstStyle/>
        <a:p>
          <a:endParaRPr lang="en-US"/>
        </a:p>
      </dgm:t>
    </dgm:pt>
    <dgm:pt modelId="{50B965BB-0DCB-4C85-BC91-C39456315264}" type="parTrans" cxnId="{B9FC3514-4982-4115-A743-04BE70988831}">
      <dgm:prSet/>
      <dgm:spPr/>
      <dgm:t>
        <a:bodyPr/>
        <a:lstStyle/>
        <a:p>
          <a:endParaRPr lang="en-US"/>
        </a:p>
      </dgm:t>
    </dgm:pt>
    <dgm:pt modelId="{8D0563EE-6A64-4992-B266-B1CE3D5FDD4B}" type="sibTrans" cxnId="{B9FC3514-4982-4115-A743-04BE70988831}">
      <dgm:prSet/>
      <dgm:spPr/>
      <dgm:t>
        <a:bodyPr/>
        <a:lstStyle/>
        <a:p>
          <a:endParaRPr lang="en-US"/>
        </a:p>
      </dgm:t>
    </dgm:pt>
    <dgm:pt modelId="{B36C21B3-3BF6-4BFC-B229-A9EE3F921B2D}">
      <dgm:prSet phldrT="[Text]" phldr="1"/>
      <dgm:spPr/>
      <dgm:t>
        <a:bodyPr/>
        <a:lstStyle/>
        <a:p>
          <a:endParaRPr lang="en-US"/>
        </a:p>
      </dgm:t>
    </dgm:pt>
    <dgm:pt modelId="{82524ECF-FF05-483F-A6C4-65AF37B8E77C}" type="parTrans" cxnId="{BD3B4816-08CF-4773-8D31-60700F5BA1E6}">
      <dgm:prSet/>
      <dgm:spPr/>
      <dgm:t>
        <a:bodyPr/>
        <a:lstStyle/>
        <a:p>
          <a:endParaRPr lang="en-US"/>
        </a:p>
      </dgm:t>
    </dgm:pt>
    <dgm:pt modelId="{18681A84-DDA2-4F6B-AC60-CD98C0B40346}" type="sibTrans" cxnId="{BD3B4816-08CF-4773-8D31-60700F5BA1E6}">
      <dgm:prSet/>
      <dgm:spPr/>
      <dgm:t>
        <a:bodyPr/>
        <a:lstStyle/>
        <a:p>
          <a:endParaRPr lang="en-US"/>
        </a:p>
      </dgm:t>
    </dgm:pt>
    <dgm:pt modelId="{DED10C30-DBF7-4EF7-9063-7D9F137F5E34}">
      <dgm:prSet phldrT="[Text]" phldr="1"/>
      <dgm:spPr/>
      <dgm:t>
        <a:bodyPr/>
        <a:lstStyle/>
        <a:p>
          <a:endParaRPr lang="en-US"/>
        </a:p>
      </dgm:t>
    </dgm:pt>
    <dgm:pt modelId="{8AC3894A-A737-4856-9D1C-45E9B8284329}" type="parTrans" cxnId="{76F2F188-2EA1-45B1-A55D-5DF2FA151253}">
      <dgm:prSet/>
      <dgm:spPr/>
      <dgm:t>
        <a:bodyPr/>
        <a:lstStyle/>
        <a:p>
          <a:endParaRPr lang="en-US"/>
        </a:p>
      </dgm:t>
    </dgm:pt>
    <dgm:pt modelId="{A7407BBD-7B75-4AF7-BD7A-C5D0E7CDDD75}" type="sibTrans" cxnId="{76F2F188-2EA1-45B1-A55D-5DF2FA151253}">
      <dgm:prSet/>
      <dgm:spPr/>
      <dgm:t>
        <a:bodyPr/>
        <a:lstStyle/>
        <a:p>
          <a:endParaRPr lang="en-US"/>
        </a:p>
      </dgm:t>
    </dgm:pt>
    <dgm:pt modelId="{D90FA1AF-4EF7-4BC3-A29B-512A9BC0B33E}" type="pres">
      <dgm:prSet presAssocID="{F81FFA15-B311-402A-8CBD-8129572900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D2131-3276-4B8A-A9FE-0139E535B9EE}" type="pres">
      <dgm:prSet presAssocID="{B5B55439-889B-40E5-9EBB-18F9D5323D0D}" presName="centerShape" presStyleLbl="node0" presStyleIdx="0" presStyleCnt="1" custScaleX="121562" custScaleY="119238"/>
      <dgm:spPr/>
      <dgm:t>
        <a:bodyPr/>
        <a:lstStyle/>
        <a:p>
          <a:endParaRPr lang="en-US"/>
        </a:p>
      </dgm:t>
    </dgm:pt>
    <dgm:pt modelId="{5C6D2E2D-44CA-43A3-B878-7CA242CC7729}" type="pres">
      <dgm:prSet presAssocID="{D5612E95-FFBF-4374-B21A-3D3B773AF1F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B2C4B60-37C4-421B-8BA4-3CA9DD91529A}" type="pres">
      <dgm:prSet presAssocID="{D5612E95-FFBF-4374-B21A-3D3B773AF1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1F4E750-2545-4380-B15C-F970E868F2C6}" type="pres">
      <dgm:prSet presAssocID="{922CA307-7CCE-4441-8336-0B3D036A8B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FCED-3241-4C01-91A0-2289A41C3722}" type="pres">
      <dgm:prSet presAssocID="{50B965BB-0DCB-4C85-BC91-C3945631526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96A60BC-8DC6-4DE4-BF5A-6D0B843C6328}" type="pres">
      <dgm:prSet presAssocID="{50B965BB-0DCB-4C85-BC91-C3945631526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8EA80FA-FD5F-4B2B-8F87-FCC011D1DCDE}" type="pres">
      <dgm:prSet presAssocID="{6DDF64D8-910E-48ED-80F3-F248E265F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D5D61-157F-4712-A081-8B651FAD4390}" type="pres">
      <dgm:prSet presAssocID="{82524ECF-FF05-483F-A6C4-65AF37B8E77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2A7C6C5-EEB1-417E-AD40-6EF83749351F}" type="pres">
      <dgm:prSet presAssocID="{82524ECF-FF05-483F-A6C4-65AF37B8E77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16E0290-4AAE-47A2-9563-26A1CDCFD311}" type="pres">
      <dgm:prSet presAssocID="{B36C21B3-3BF6-4BFC-B229-A9EE3F921B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E118-4DA5-4BE0-8B58-7F7074C55E0A}" type="pres">
      <dgm:prSet presAssocID="{8AC3894A-A737-4856-9D1C-45E9B82843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B216BBA-4B69-46B7-AC38-B7FF2615D308}" type="pres">
      <dgm:prSet presAssocID="{8AC3894A-A737-4856-9D1C-45E9B82843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074E340-C863-4040-A916-D45FB76B33DB}" type="pres">
      <dgm:prSet presAssocID="{DED10C30-DBF7-4EF7-9063-7D9F137F5E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C3514-4982-4115-A743-04BE70988831}" srcId="{B5B55439-889B-40E5-9EBB-18F9D5323D0D}" destId="{6DDF64D8-910E-48ED-80F3-F248E265F7C8}" srcOrd="1" destOrd="0" parTransId="{50B965BB-0DCB-4C85-BC91-C39456315264}" sibTransId="{8D0563EE-6A64-4992-B266-B1CE3D5FDD4B}"/>
    <dgm:cxn modelId="{26471619-993B-4A25-A0B4-740B980CE74A}" type="presOf" srcId="{50B965BB-0DCB-4C85-BC91-C39456315264}" destId="{4778FCED-3241-4C01-91A0-2289A41C3722}" srcOrd="0" destOrd="0" presId="urn:microsoft.com/office/officeart/2005/8/layout/radial5"/>
    <dgm:cxn modelId="{7F200C65-3666-4D8C-964E-41B723242FAF}" type="presOf" srcId="{82524ECF-FF05-483F-A6C4-65AF37B8E77C}" destId="{3C7D5D61-157F-4712-A081-8B651FAD4390}" srcOrd="0" destOrd="0" presId="urn:microsoft.com/office/officeart/2005/8/layout/radial5"/>
    <dgm:cxn modelId="{BED38B3B-B0AD-4CBF-8777-276C129D0FB9}" type="presOf" srcId="{50B965BB-0DCB-4C85-BC91-C39456315264}" destId="{796A60BC-8DC6-4DE4-BF5A-6D0B843C6328}" srcOrd="1" destOrd="0" presId="urn:microsoft.com/office/officeart/2005/8/layout/radial5"/>
    <dgm:cxn modelId="{17302853-3B8D-4EA2-B852-22AD3E5222ED}" type="presOf" srcId="{F81FFA15-B311-402A-8CBD-81295729005F}" destId="{D90FA1AF-4EF7-4BC3-A29B-512A9BC0B33E}" srcOrd="0" destOrd="0" presId="urn:microsoft.com/office/officeart/2005/8/layout/radial5"/>
    <dgm:cxn modelId="{9372F71D-CA8A-4FDF-BFC1-87D713520057}" type="presOf" srcId="{B5B55439-889B-40E5-9EBB-18F9D5323D0D}" destId="{AA3D2131-3276-4B8A-A9FE-0139E535B9EE}" srcOrd="0" destOrd="0" presId="urn:microsoft.com/office/officeart/2005/8/layout/radial5"/>
    <dgm:cxn modelId="{BD3B4816-08CF-4773-8D31-60700F5BA1E6}" srcId="{B5B55439-889B-40E5-9EBB-18F9D5323D0D}" destId="{B36C21B3-3BF6-4BFC-B229-A9EE3F921B2D}" srcOrd="2" destOrd="0" parTransId="{82524ECF-FF05-483F-A6C4-65AF37B8E77C}" sibTransId="{18681A84-DDA2-4F6B-AC60-CD98C0B40346}"/>
    <dgm:cxn modelId="{76F2F188-2EA1-45B1-A55D-5DF2FA151253}" srcId="{B5B55439-889B-40E5-9EBB-18F9D5323D0D}" destId="{DED10C30-DBF7-4EF7-9063-7D9F137F5E34}" srcOrd="3" destOrd="0" parTransId="{8AC3894A-A737-4856-9D1C-45E9B8284329}" sibTransId="{A7407BBD-7B75-4AF7-BD7A-C5D0E7CDDD75}"/>
    <dgm:cxn modelId="{7B50687A-ED35-497A-BFD1-D4BFD0C6F1D0}" type="presOf" srcId="{D5612E95-FFBF-4374-B21A-3D3B773AF1F9}" destId="{5C6D2E2D-44CA-43A3-B878-7CA242CC7729}" srcOrd="0" destOrd="0" presId="urn:microsoft.com/office/officeart/2005/8/layout/radial5"/>
    <dgm:cxn modelId="{6801F3DE-78BB-4550-9A2F-61C87DA84BD5}" type="presOf" srcId="{D5612E95-FFBF-4374-B21A-3D3B773AF1F9}" destId="{0B2C4B60-37C4-421B-8BA4-3CA9DD91529A}" srcOrd="1" destOrd="0" presId="urn:microsoft.com/office/officeart/2005/8/layout/radial5"/>
    <dgm:cxn modelId="{9B4CDB70-0015-4561-9E27-D3CDB7D37767}" srcId="{F81FFA15-B311-402A-8CBD-81295729005F}" destId="{B5B55439-889B-40E5-9EBB-18F9D5323D0D}" srcOrd="0" destOrd="0" parTransId="{214C1EA9-3105-4A04-BE8C-25F96AE3A1FF}" sibTransId="{DEB2E3C8-4EED-44F6-9F25-4CBDE57F45C4}"/>
    <dgm:cxn modelId="{EC4E31C9-05B7-45A7-8BAE-72B068D877A7}" type="presOf" srcId="{922CA307-7CCE-4441-8336-0B3D036A8BDA}" destId="{D1F4E750-2545-4380-B15C-F970E868F2C6}" srcOrd="0" destOrd="0" presId="urn:microsoft.com/office/officeart/2005/8/layout/radial5"/>
    <dgm:cxn modelId="{1B85C23D-8099-472F-AFF3-50B324042AC8}" srcId="{B5B55439-889B-40E5-9EBB-18F9D5323D0D}" destId="{922CA307-7CCE-4441-8336-0B3D036A8BDA}" srcOrd="0" destOrd="0" parTransId="{D5612E95-FFBF-4374-B21A-3D3B773AF1F9}" sibTransId="{ABC23550-28E4-4546-84FC-513E70DDFCD3}"/>
    <dgm:cxn modelId="{BAAA2FA1-EE35-4D53-8FCD-8181C86A0129}" type="presOf" srcId="{B36C21B3-3BF6-4BFC-B229-A9EE3F921B2D}" destId="{E16E0290-4AAE-47A2-9563-26A1CDCFD311}" srcOrd="0" destOrd="0" presId="urn:microsoft.com/office/officeart/2005/8/layout/radial5"/>
    <dgm:cxn modelId="{F8CC7F26-6B0A-478B-A63F-8D2F8F3A6346}" type="presOf" srcId="{8AC3894A-A737-4856-9D1C-45E9B8284329}" destId="{9D9CE118-4DA5-4BE0-8B58-7F7074C55E0A}" srcOrd="0" destOrd="0" presId="urn:microsoft.com/office/officeart/2005/8/layout/radial5"/>
    <dgm:cxn modelId="{02498F2F-87FC-42C9-9183-78ED6CFC3020}" type="presOf" srcId="{6DDF64D8-910E-48ED-80F3-F248E265F7C8}" destId="{B8EA80FA-FD5F-4B2B-8F87-FCC011D1DCDE}" srcOrd="0" destOrd="0" presId="urn:microsoft.com/office/officeart/2005/8/layout/radial5"/>
    <dgm:cxn modelId="{08EB62B0-1CED-4DA7-8461-5DA8B84AFBA9}" type="presOf" srcId="{8AC3894A-A737-4856-9D1C-45E9B8284329}" destId="{7B216BBA-4B69-46B7-AC38-B7FF2615D308}" srcOrd="1" destOrd="0" presId="urn:microsoft.com/office/officeart/2005/8/layout/radial5"/>
    <dgm:cxn modelId="{9BD2968A-A29A-47C6-81E4-12B923C8A5B4}" type="presOf" srcId="{82524ECF-FF05-483F-A6C4-65AF37B8E77C}" destId="{52A7C6C5-EEB1-417E-AD40-6EF83749351F}" srcOrd="1" destOrd="0" presId="urn:microsoft.com/office/officeart/2005/8/layout/radial5"/>
    <dgm:cxn modelId="{7420EC18-F0BC-4BA5-8347-95F618DD6CCC}" type="presOf" srcId="{DED10C30-DBF7-4EF7-9063-7D9F137F5E34}" destId="{8074E340-C863-4040-A916-D45FB76B33DB}" srcOrd="0" destOrd="0" presId="urn:microsoft.com/office/officeart/2005/8/layout/radial5"/>
    <dgm:cxn modelId="{E9DCB22D-5328-43D0-B2AB-780EF33AEAC3}" type="presParOf" srcId="{D90FA1AF-4EF7-4BC3-A29B-512A9BC0B33E}" destId="{AA3D2131-3276-4B8A-A9FE-0139E535B9EE}" srcOrd="0" destOrd="0" presId="urn:microsoft.com/office/officeart/2005/8/layout/radial5"/>
    <dgm:cxn modelId="{4F1CCF14-C9C7-47CF-9F74-BAE83B2B6AB9}" type="presParOf" srcId="{D90FA1AF-4EF7-4BC3-A29B-512A9BC0B33E}" destId="{5C6D2E2D-44CA-43A3-B878-7CA242CC7729}" srcOrd="1" destOrd="0" presId="urn:microsoft.com/office/officeart/2005/8/layout/radial5"/>
    <dgm:cxn modelId="{9419B0CF-44DC-4356-BDC9-75A4E5780CD6}" type="presParOf" srcId="{5C6D2E2D-44CA-43A3-B878-7CA242CC7729}" destId="{0B2C4B60-37C4-421B-8BA4-3CA9DD91529A}" srcOrd="0" destOrd="0" presId="urn:microsoft.com/office/officeart/2005/8/layout/radial5"/>
    <dgm:cxn modelId="{FA6E4C90-64DB-468A-A318-B72D71049441}" type="presParOf" srcId="{D90FA1AF-4EF7-4BC3-A29B-512A9BC0B33E}" destId="{D1F4E750-2545-4380-B15C-F970E868F2C6}" srcOrd="2" destOrd="0" presId="urn:microsoft.com/office/officeart/2005/8/layout/radial5"/>
    <dgm:cxn modelId="{7885BDEC-E6B3-48BA-A108-791A2E711326}" type="presParOf" srcId="{D90FA1AF-4EF7-4BC3-A29B-512A9BC0B33E}" destId="{4778FCED-3241-4C01-91A0-2289A41C3722}" srcOrd="3" destOrd="0" presId="urn:microsoft.com/office/officeart/2005/8/layout/radial5"/>
    <dgm:cxn modelId="{2F085DCC-BAFD-4C97-BF2E-B6DE25D88B30}" type="presParOf" srcId="{4778FCED-3241-4C01-91A0-2289A41C3722}" destId="{796A60BC-8DC6-4DE4-BF5A-6D0B843C6328}" srcOrd="0" destOrd="0" presId="urn:microsoft.com/office/officeart/2005/8/layout/radial5"/>
    <dgm:cxn modelId="{F35E8B11-D50E-4505-A521-D11DE12C0B6D}" type="presParOf" srcId="{D90FA1AF-4EF7-4BC3-A29B-512A9BC0B33E}" destId="{B8EA80FA-FD5F-4B2B-8F87-FCC011D1DCDE}" srcOrd="4" destOrd="0" presId="urn:microsoft.com/office/officeart/2005/8/layout/radial5"/>
    <dgm:cxn modelId="{838D6C22-E3F1-49AA-9E49-6268792239CC}" type="presParOf" srcId="{D90FA1AF-4EF7-4BC3-A29B-512A9BC0B33E}" destId="{3C7D5D61-157F-4712-A081-8B651FAD4390}" srcOrd="5" destOrd="0" presId="urn:microsoft.com/office/officeart/2005/8/layout/radial5"/>
    <dgm:cxn modelId="{C56F7B67-7A68-4754-A2E2-77FD8E95184F}" type="presParOf" srcId="{3C7D5D61-157F-4712-A081-8B651FAD4390}" destId="{52A7C6C5-EEB1-417E-AD40-6EF83749351F}" srcOrd="0" destOrd="0" presId="urn:microsoft.com/office/officeart/2005/8/layout/radial5"/>
    <dgm:cxn modelId="{9D3D45DD-ACE0-4F1F-B3AD-A6A3D8C44D70}" type="presParOf" srcId="{D90FA1AF-4EF7-4BC3-A29B-512A9BC0B33E}" destId="{E16E0290-4AAE-47A2-9563-26A1CDCFD311}" srcOrd="6" destOrd="0" presId="urn:microsoft.com/office/officeart/2005/8/layout/radial5"/>
    <dgm:cxn modelId="{BB7BE7B9-36F6-4320-9B7E-DBDCB6436BCD}" type="presParOf" srcId="{D90FA1AF-4EF7-4BC3-A29B-512A9BC0B33E}" destId="{9D9CE118-4DA5-4BE0-8B58-7F7074C55E0A}" srcOrd="7" destOrd="0" presId="urn:microsoft.com/office/officeart/2005/8/layout/radial5"/>
    <dgm:cxn modelId="{66F06AAC-DCAD-4563-B112-AE7ED189BF45}" type="presParOf" srcId="{9D9CE118-4DA5-4BE0-8B58-7F7074C55E0A}" destId="{7B216BBA-4B69-46B7-AC38-B7FF2615D308}" srcOrd="0" destOrd="0" presId="urn:microsoft.com/office/officeart/2005/8/layout/radial5"/>
    <dgm:cxn modelId="{814FC8D8-ACAE-44E3-A295-3EED4BA6319F}" type="presParOf" srcId="{D90FA1AF-4EF7-4BC3-A29B-512A9BC0B33E}" destId="{8074E340-C863-4040-A916-D45FB76B33D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D2131-3276-4B8A-A9FE-0139E535B9EE}">
      <dsp:nvSpPr>
        <dsp:cNvPr id="0" name=""/>
        <dsp:cNvSpPr/>
      </dsp:nvSpPr>
      <dsp:spPr>
        <a:xfrm>
          <a:off x="2748456" y="1598445"/>
          <a:ext cx="1488524" cy="146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966445" y="1812267"/>
        <a:ext cx="1052546" cy="1032422"/>
      </dsp:txXfrm>
    </dsp:sp>
    <dsp:sp modelId="{5C6D2E2D-44CA-43A3-B878-7CA242CC7729}">
      <dsp:nvSpPr>
        <dsp:cNvPr id="0" name=""/>
        <dsp:cNvSpPr/>
      </dsp:nvSpPr>
      <dsp:spPr>
        <a:xfrm rot="16200000">
          <a:off x="3394303" y="1210162"/>
          <a:ext cx="196829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3828" y="1322953"/>
        <a:ext cx="137780" cy="249797"/>
      </dsp:txXfrm>
    </dsp:sp>
    <dsp:sp modelId="{D1F4E750-2545-4380-B15C-F970E868F2C6}">
      <dsp:nvSpPr>
        <dsp:cNvPr id="0" name=""/>
        <dsp:cNvSpPr/>
      </dsp:nvSpPr>
      <dsp:spPr>
        <a:xfrm>
          <a:off x="2880469" y="257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059792" y="181893"/>
        <a:ext cx="865851" cy="865851"/>
      </dsp:txXfrm>
    </dsp:sp>
    <dsp:sp modelId="{4778FCED-3241-4C01-91A0-2289A41C3722}">
      <dsp:nvSpPr>
        <dsp:cNvPr id="0" name=""/>
        <dsp:cNvSpPr/>
      </dsp:nvSpPr>
      <dsp:spPr>
        <a:xfrm>
          <a:off x="4315553" y="2120314"/>
          <a:ext cx="189288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15553" y="2203580"/>
        <a:ext cx="132502" cy="249797"/>
      </dsp:txXfrm>
    </dsp:sp>
    <dsp:sp modelId="{B8EA80FA-FD5F-4B2B-8F87-FCC011D1DCDE}">
      <dsp:nvSpPr>
        <dsp:cNvPr id="0" name=""/>
        <dsp:cNvSpPr/>
      </dsp:nvSpPr>
      <dsp:spPr>
        <a:xfrm>
          <a:off x="4594129" y="171623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773452" y="1895553"/>
        <a:ext cx="865851" cy="865851"/>
      </dsp:txXfrm>
    </dsp:sp>
    <dsp:sp modelId="{3C7D5D61-157F-4712-A081-8B651FAD4390}">
      <dsp:nvSpPr>
        <dsp:cNvPr id="0" name=""/>
        <dsp:cNvSpPr/>
      </dsp:nvSpPr>
      <dsp:spPr>
        <a:xfrm rot="5400000">
          <a:off x="3394303" y="3030465"/>
          <a:ext cx="196829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3828" y="3084207"/>
        <a:ext cx="137780" cy="249797"/>
      </dsp:txXfrm>
    </dsp:sp>
    <dsp:sp modelId="{E16E0290-4AAE-47A2-9563-26A1CDCFD311}">
      <dsp:nvSpPr>
        <dsp:cNvPr id="0" name=""/>
        <dsp:cNvSpPr/>
      </dsp:nvSpPr>
      <dsp:spPr>
        <a:xfrm>
          <a:off x="2880469" y="3429889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059792" y="3609212"/>
        <a:ext cx="865851" cy="865851"/>
      </dsp:txXfrm>
    </dsp:sp>
    <dsp:sp modelId="{9D9CE118-4DA5-4BE0-8B58-7F7074C55E0A}">
      <dsp:nvSpPr>
        <dsp:cNvPr id="0" name=""/>
        <dsp:cNvSpPr/>
      </dsp:nvSpPr>
      <dsp:spPr>
        <a:xfrm rot="10800000">
          <a:off x="2480594" y="2120314"/>
          <a:ext cx="189288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37380" y="2203580"/>
        <a:ext cx="132502" cy="249797"/>
      </dsp:txXfrm>
    </dsp:sp>
    <dsp:sp modelId="{8074E340-C863-4040-A916-D45FB76B33DB}">
      <dsp:nvSpPr>
        <dsp:cNvPr id="0" name=""/>
        <dsp:cNvSpPr/>
      </dsp:nvSpPr>
      <dsp:spPr>
        <a:xfrm>
          <a:off x="1166809" y="171623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1346132" y="1895553"/>
        <a:ext cx="865851" cy="86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38EE-7662-4B68-9314-69F022B0468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CC95-B89F-4D10-BF86-9232955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উদ্দেশ্য করে বলতে বলতে পারেন: চারটি চিত্রের মধ্যে সম্পর্ক কী?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দাতেঁর মাড়ি ফুলে যায় কী কারণে? রোদে দৌঁড়াদৌড়ি করলে কী লাভ হয়?  লেবুতে  কী থাকে?-------?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r>
              <a:rPr lang="bn-BD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শুরু করার পূর্বে শিক্ষক শিক্ষার্থীদর   নীরবে আজকের পাঠটি পড়ে নিতে বলতে পারেন।( প্রয়োজনে  শিক্ষক সহযোগিতা করবেন।)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শিক্ষর্থীদের</a:t>
            </a:r>
            <a:r>
              <a:rPr lang="bn-BD" baseline="0" dirty="0" smtClean="0"/>
              <a:t> দিয়ে বোর্ডে মাইন্ড ম্যাপ করাবেন।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="0" dirty="0" smtClean="0">
                <a:latin typeface="NikoshBAN" pitchFamily="2" charset="0"/>
                <a:cs typeface="NikoshBAN" pitchFamily="2" charset="0"/>
              </a:rPr>
              <a:t>শিক্ষক প্রথমে</a:t>
            </a:r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 চিত্র দেখাবেন। এর পর তিনি প্রশ্ন করতে পারেন: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রোগগুলোর কারণ কী?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ভিটামিন সি এর অভাব হলে আর কী কী সমস্যা হতে পারে?</a:t>
            </a:r>
            <a:endParaRPr lang="bn-BD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নাম কী? 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 একটি মারাত্মক রোগ হয় তার নাম কীচিত্রের রোগটির কারণ কী?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 প্রয়োজনে তিনি ছবিগুলো সম্পর্কে কিছু ব্যাখ্যা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 প্রয়োজনে তিনি ছবিটি সম্পর্কে কিছু ব্যাখ্যা দিতে পারেন।  শিক্ষার্থীরা প্রয়োজনে পাঠ্য বই পড়ে উত্তর দিবে। (  উত্তর:  চিত্রটি হল বয়স্কদের রিকেটস্ রোগ। বয়স্কদের রিকেটস রোগকে বলা হয় অস্টিওম্যালেসিয়া।)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প্রেয়োজনে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9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51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100000">
              <a:srgbClr val="21D6E0"/>
            </a:gs>
            <a:gs pos="99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59F7-E700-4FFE-B149-056566A8305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835" y="1891148"/>
            <a:ext cx="6624276" cy="19448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5400" dirty="0" smtClean="0">
                <a:solidFill>
                  <a:srgbClr val="00800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678873"/>
            <a:ext cx="7716981" cy="6788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000" dirty="0" smtClean="0"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24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56" y="3957144"/>
            <a:ext cx="2737376" cy="27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194" y="284244"/>
            <a:ext cx="731520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 সি এর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অভাবজনিত রোগের প্রতিরোধ কী?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DOEL\Desktop\New Eight\V=B\d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59" y="1465871"/>
            <a:ext cx="3814775" cy="25385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5571" y="4698803"/>
            <a:ext cx="7662041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কোলের শিশুকে মায়ের দুধের পাশাপাশি অন্যান্য পরিপূরক খাদ্য যেমন ফলের রস, সবজির সুপ ইত্যাদি খাওয়াতে হবে।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7109" y="5940244"/>
            <a:ext cx="67265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কী কী ভাবে এ রোগ প্রতিরোধ করা যেতে পারে?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4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87277" y="942889"/>
            <a:ext cx="6664037" cy="4617322"/>
            <a:chOff x="1287277" y="1067584"/>
            <a:chExt cx="6664037" cy="4617322"/>
          </a:xfrm>
        </p:grpSpPr>
        <p:pic>
          <p:nvPicPr>
            <p:cNvPr id="4" name="Picture 8" descr="C:\Users\DOEL\Desktop\Model content=14\New folder (2)\sun use\dfdsfsd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913" y="1067584"/>
              <a:ext cx="2161316" cy="249366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87277" y="3561248"/>
              <a:ext cx="666403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শিশুকে গোসল করানোর পর মা তার সন্তানকে কিছুক্ষণ রোদ্রে  রাখেন। </a:t>
              </a:r>
            </a:p>
            <a:p>
              <a:pPr algn="ctr"/>
              <a:r>
                <a:rPr lang="bn-BD" sz="6000" b="1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কেন?</a:t>
              </a:r>
              <a:endParaRPr lang="bn-BD" sz="60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01092" y="5306274"/>
            <a:ext cx="536170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ডি পেতে পারি?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2671" y="457198"/>
            <a:ext cx="8002575" cy="5776482"/>
            <a:chOff x="642671" y="457198"/>
            <a:chExt cx="8002575" cy="5776482"/>
          </a:xfrm>
        </p:grpSpPr>
        <p:sp>
          <p:nvSpPr>
            <p:cNvPr id="26" name="Rectangle 25"/>
            <p:cNvSpPr/>
            <p:nvPr/>
          </p:nvSpPr>
          <p:spPr>
            <a:xfrm>
              <a:off x="3005974" y="457198"/>
              <a:ext cx="3431194" cy="655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ভিটামিন ‘ডি’ এর উৎস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42671" y="1463387"/>
              <a:ext cx="8002575" cy="4770293"/>
              <a:chOff x="642671" y="1463387"/>
              <a:chExt cx="8002575" cy="4770293"/>
            </a:xfrm>
          </p:grpSpPr>
          <p:pic>
            <p:nvPicPr>
              <p:cNvPr id="28" name="Picture 27" descr="C:\Users\DOEL\Desktop\FRound\Eight\Vitanine\V=D\yfguyg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093" y="4038522"/>
                <a:ext cx="2812473" cy="128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C:\Users\DOEL\Desktop\FRound\Eight\Vitanine\V=D\b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71" y="1463387"/>
                <a:ext cx="2464105" cy="170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DOEL\Desktop\FRound\Eight\Vitanine\V=D\ghe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946" y="1470410"/>
                <a:ext cx="2098363" cy="170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185716" y="3064225"/>
                <a:ext cx="17295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ভোজ্য তেল</a:t>
                </a:r>
                <a:endParaRPr lang="en-US" sz="2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02997" y="3105783"/>
                <a:ext cx="6169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দুধ</a:t>
                </a:r>
                <a:endParaRPr lang="en-US" sz="2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61026" y="5696601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ডিমের কুসুম</a:t>
                </a:r>
                <a:endParaRPr lang="en-US" sz="2800" dirty="0"/>
              </a:p>
            </p:txBody>
          </p:sp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817" y="4038522"/>
                <a:ext cx="2158693" cy="160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990786" y="3133494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ঘি</a:t>
                </a:r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63071" y="5710458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মাখন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21100" y="5710460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ইলিশ মাছ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8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144" y="1454715"/>
            <a:ext cx="635923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‘ডি’ এর কাজ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7833" y="3782969"/>
            <a:ext cx="6287695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‘ডি’ এর অভাবজনিত রোগ কী?</a:t>
            </a:r>
          </a:p>
        </p:txBody>
      </p:sp>
    </p:spTree>
    <p:extLst>
      <p:ext uri="{BB962C8B-B14F-4D97-AF65-F5344CB8AC3E}">
        <p14:creationId xmlns:p14="http://schemas.microsoft.com/office/powerpoint/2010/main" val="82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002" y="4977145"/>
            <a:ext cx="723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রোগ।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49086" y="599750"/>
            <a:ext cx="4590959" cy="4290228"/>
            <a:chOff x="2649086" y="599750"/>
            <a:chExt cx="4590959" cy="4290228"/>
          </a:xfrm>
        </p:grpSpPr>
        <p:pic>
          <p:nvPicPr>
            <p:cNvPr id="14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086" y="3204053"/>
              <a:ext cx="2008406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260" y="682082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649085" y="5450111"/>
            <a:ext cx="4350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রিকেটস।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4865" y="6001383"/>
            <a:ext cx="527740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আলোকে রোগটির লক্ষণগুলো বল।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42909" y="6003295"/>
            <a:ext cx="4599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ও প্রতিরোধ কী?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0" y="43296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1014" y="3865418"/>
            <a:ext cx="378982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রোগটির নাম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18" y="4793670"/>
            <a:ext cx="387927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লক্ষণ কী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469" y="5749637"/>
            <a:ext cx="658090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প্রতিকার ও প্রতিরোধ কী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498" y="104980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050587" y="418006"/>
            <a:ext cx="225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7" y="3147351"/>
            <a:ext cx="8243455" cy="120032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796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9" y="851338"/>
            <a:ext cx="3037572" cy="4132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2175" y="4789355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5417" y="5126663"/>
            <a:ext cx="6580909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ভোজ্য তেলে ভিটামিন ‘ডি’ ছাড়া আরো পাওয়া যায় ভিটামিন ‘ই’।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380" y="5193550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কোন উৎস থেকে ভিটামিন ‘ই’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9687" y="5575265"/>
            <a:ext cx="658090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4" y="393971"/>
            <a:ext cx="7772400" cy="4521747"/>
            <a:chOff x="748144" y="463246"/>
            <a:chExt cx="7772400" cy="4521747"/>
          </a:xfrm>
        </p:grpSpPr>
        <p:pic>
          <p:nvPicPr>
            <p:cNvPr id="5" name="Picture 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10" y="463246"/>
              <a:ext cx="4433454" cy="31552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48144" y="3784664"/>
              <a:ext cx="7772400" cy="120032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ডিমের কুসুমে ভিটামিন ‘ডি’ ছাড়া আর কোন ভিটামিন থাকতে পারে?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38891" y="5070775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উৎস থেকে ভিটামিন ‘কে’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871" y="5347864"/>
            <a:ext cx="658090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2608" y="5089905"/>
            <a:ext cx="658090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অভাবে কী সমস্যা হতে পারে 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157" y="3989185"/>
            <a:ext cx="7772400" cy="206210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সুন্দর 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732" y="8921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0587" y="339176"/>
            <a:ext cx="225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77" y="1721950"/>
            <a:ext cx="5881961" cy="1650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87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493" y="1143009"/>
            <a:ext cx="64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সি এর পাঁচটি উৎসের নাম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47" y="1787221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স্কার্ভি রোগের দুইটি লক্ষণ বল।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156" y="2244414"/>
            <a:ext cx="805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অপারেশন রোগীর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রক্তক্ষরণ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সহজে বন্ধ হয় না কোন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ভিটামিনের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অভাবে?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2173" y="3227032"/>
            <a:ext cx="8154845" cy="1312407"/>
            <a:chOff x="812173" y="3490277"/>
            <a:chExt cx="8154845" cy="1312407"/>
          </a:xfrm>
        </p:grpSpPr>
        <p:grpSp>
          <p:nvGrpSpPr>
            <p:cNvPr id="6" name="Group 5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প্রশ্ন: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নিচের কোন ভিটামিন পেশি ও দাঁত মজবুত করে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   সি                 ডি                  কে 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2504481" y="3898992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2165" y="4806450"/>
            <a:ext cx="8303342" cy="1547140"/>
            <a:chOff x="793725" y="3490277"/>
            <a:chExt cx="8303342" cy="1547140"/>
          </a:xfrm>
        </p:grpSpPr>
        <p:grpSp>
          <p:nvGrpSpPr>
            <p:cNvPr id="23" name="Group 22"/>
            <p:cNvGrpSpPr/>
            <p:nvPr/>
          </p:nvGrpSpPr>
          <p:grpSpPr>
            <a:xfrm>
              <a:off x="793725" y="3490277"/>
              <a:ext cx="8303342" cy="1547140"/>
              <a:chOff x="793725" y="3781232"/>
              <a:chExt cx="8303342" cy="154714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93725" y="3781232"/>
                <a:ext cx="8303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৫.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প্রশ্ন:শিশুদের হাড় ধনুকের মত বেঁকে গেলে একে কী রোগ বলে?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14397" y="4435820"/>
                <a:ext cx="809105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3200" dirty="0" smtClean="0">
                    <a:latin typeface="NikoshLightBAN" pitchFamily="2" charset="0"/>
                    <a:cs typeface="NikoshLightBAN" pitchFamily="2" charset="0"/>
                  </a:rPr>
                  <a:t>স্কার্ভি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3200" dirty="0" smtClean="0">
                    <a:latin typeface="NikoshLightBAN" pitchFamily="2" charset="0"/>
                    <a:cs typeface="NikoshLightBAN" pitchFamily="2" charset="0"/>
                  </a:rPr>
                  <a:t>জন্ডিস</a:t>
                </a:r>
                <a:r>
                  <a:rPr lang="en-US" sz="20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Times New Roman" pitchFamily="18" charset="0"/>
                    <a:cs typeface="NikoshBAN" pitchFamily="2" charset="0"/>
                  </a:rPr>
                  <a:t>                </a:t>
                </a:r>
                <a:r>
                  <a:rPr lang="bn-BD" sz="2800" dirty="0" smtClean="0">
                    <a:latin typeface="NikoshLightBAN" pitchFamily="2" charset="0"/>
                    <a:cs typeface="NikoshLightBAN" pitchFamily="2" charset="0"/>
                  </a:rPr>
                  <a:t>রিকেটস</a:t>
                </a:r>
                <a:r>
                  <a:rPr lang="en-US" sz="2800" dirty="0" smtClean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2000" dirty="0" smtClean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20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LightBAN" pitchFamily="2" charset="0"/>
                    <a:cs typeface="NikoshLightBAN" pitchFamily="2" charset="0"/>
                  </a:rPr>
                  <a:t>অস্টিওম্যালেশিয়া</a:t>
                </a:r>
                <a:r>
                  <a:rPr lang="bn-BD" sz="2400" dirty="0">
                    <a:latin typeface="NikoshLightBAN" pitchFamily="2" charset="0"/>
                    <a:cs typeface="NikoshLight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537582" y="4419604"/>
                <a:ext cx="623454" cy="646331"/>
                <a:chOff x="408927" y="1134194"/>
                <a:chExt cx="623454" cy="618948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40892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05910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6486997" y="5474834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589" y="105103"/>
            <a:ext cx="2299861" cy="882963"/>
            <a:chOff x="-121481" y="0"/>
            <a:chExt cx="3091941" cy="997527"/>
          </a:xfrm>
        </p:grpSpPr>
        <p:sp>
          <p:nvSpPr>
            <p:cNvPr id="40" name="Pentagon 3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233" y="99029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>
            <a:off x="128147" y="99421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832" y="3089571"/>
            <a:ext cx="4093815" cy="2739211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নিছুর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গোড়ল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কালীগঞ্জ,লালমনিরহাট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: ০১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৭২৩৩১৪১৩৮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E-mail:shabujnamuri@gmail.com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2836" y="3089577"/>
            <a:ext cx="3948548" cy="3046988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ত্রয়োদশ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7" y="264893"/>
            <a:ext cx="2347420" cy="24625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07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23" y="105103"/>
            <a:ext cx="2299861" cy="882963"/>
            <a:chOff x="-121481" y="0"/>
            <a:chExt cx="3091941" cy="997527"/>
          </a:xfrm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09" y="1181134"/>
            <a:ext cx="1749973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7503" y="4613588"/>
            <a:ext cx="365997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রোগটির নাম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7441" y="1791221"/>
            <a:ext cx="2978005" cy="2281915"/>
            <a:chOff x="2566399" y="1227550"/>
            <a:chExt cx="2978005" cy="2281915"/>
          </a:xfrm>
        </p:grpSpPr>
        <p:pic>
          <p:nvPicPr>
            <p:cNvPr id="2" name="Picture 7" descr="C:\Users\DOEL\Desktop\New Eight\V=B\sdfds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99" y="1235850"/>
              <a:ext cx="1241513" cy="227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9" descr="C:\Users\DOEL\Desktop\New Eight\V=B\adfs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80" y="1227550"/>
              <a:ext cx="1517024" cy="225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589" y="105103"/>
            <a:ext cx="2299861" cy="882963"/>
            <a:chOff x="-121481" y="0"/>
            <a:chExt cx="3091941" cy="997527"/>
          </a:xfrm>
        </p:grpSpPr>
        <p:sp>
          <p:nvSpPr>
            <p:cNvPr id="6" name="Pentagon 5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694769" y="4601062"/>
            <a:ext cx="3659976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রোগটির নাম কি?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634" y="2519091"/>
            <a:ext cx="7079225" cy="2308324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সি, ডি, ই ও কে।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স্কার্ভি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রিকেটস, 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অস্টিওম্যালেসিয়া।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7415" y="1563028"/>
            <a:ext cx="2835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  <a:endParaRPr lang="bn-BD" sz="36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6465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324" y="3162488"/>
            <a:ext cx="7977352" cy="107721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উপাদানের অভাবে স্কার্ভি রোগ হয়ে থাকে তার উৎস এবং রোগটির লক্ষণগুলো উল্লেখ কর।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6545" y="383029"/>
            <a:ext cx="2770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23" y="2041084"/>
            <a:ext cx="5972203" cy="33898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bn-BD" sz="115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1762" y="1393560"/>
            <a:ext cx="1939568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সকলকে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21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674" y="108804"/>
            <a:ext cx="2926836" cy="663706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Pentagon 8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88" y="16662"/>
              <a:ext cx="2428778" cy="7301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8852" y="1923393"/>
            <a:ext cx="5827162" cy="3862551"/>
            <a:chOff x="509751" y="1022788"/>
            <a:chExt cx="8066690" cy="558296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3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96" y="520262"/>
            <a:ext cx="8891752" cy="1860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1100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</a:p>
          <a:p>
            <a:pPr algn="ctr"/>
            <a:r>
              <a:rPr lang="en-US" sz="1100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1100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সি,ডি,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1300" y="4856408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6080" y="197167"/>
            <a:ext cx="5502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546" y="1142009"/>
            <a:ext cx="773660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পারবে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0143" y="93038"/>
            <a:ext cx="2532696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188" y="16662"/>
              <a:ext cx="2428778" cy="93881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2780" y="1772627"/>
            <a:ext cx="77366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কাজ ও অভাবজনিত রোগের নাম, রোগের লক্ষণ, প্রতিকার ও প্রতিরোধ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প্রক্রিয়া বর্ণনা করতে পারবে;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546" y="3412253"/>
            <a:ext cx="773660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945" y="4041104"/>
            <a:ext cx="77366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ডি এর কাজ ও অভাবজনিত রোগের নাম, রোগের লক্ষণ, প্রতিকার ও প্রতিরোধ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প্রক্রিয়া বর্ণনা করতে পারবে;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9253" y="5686503"/>
            <a:ext cx="773660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‘ই’ এর উৎস, কাজ এবং ভিটামিন ‘কে’ এর কাজ ও এর অভাবজনিত সমস্যা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0767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28" y="334771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0101792"/>
              </p:ext>
            </p:extLst>
          </p:nvPr>
        </p:nvGraphicFramePr>
        <p:xfrm>
          <a:off x="1139060" y="1759608"/>
          <a:ext cx="6985437" cy="465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0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28" y="334771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উৎস=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2228" y="220822"/>
            <a:ext cx="85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2867891" y="6012857"/>
            <a:ext cx="361603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 ‘সি’ এর উৎস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7021" y="3078078"/>
            <a:ext cx="6470072" cy="2850783"/>
            <a:chOff x="1427021" y="3078078"/>
            <a:chExt cx="6470072" cy="2850783"/>
          </a:xfrm>
        </p:grpSpPr>
        <p:sp>
          <p:nvSpPr>
            <p:cNvPr id="6" name="Rectangle 5"/>
            <p:cNvSpPr/>
            <p:nvPr/>
          </p:nvSpPr>
          <p:spPr>
            <a:xfrm>
              <a:off x="1427021" y="3133496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9385" y="3119642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748" y="3078078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7858" y="5405641"/>
              <a:ext cx="13577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কমলালেবু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0337" y="5350223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337" y="5294805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আমড়া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427" y="1456906"/>
            <a:ext cx="7192399" cy="3854490"/>
            <a:chOff x="994427" y="1456906"/>
            <a:chExt cx="7192399" cy="3854490"/>
          </a:xfrm>
        </p:grpSpPr>
        <p:pic>
          <p:nvPicPr>
            <p:cNvPr id="13" name="Picture 2" descr="C:\Users\DOEL\Desktop\FRound\Eight\Vitanine\V=C\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0" y="1559850"/>
              <a:ext cx="2069406" cy="14592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OEL\Desktop\FRound\Eight\Vitanine\V=C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5" y="3761177"/>
              <a:ext cx="2140054" cy="15502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C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0" y="3718441"/>
              <a:ext cx="2019994" cy="14398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FRound\Eight\Vitanine\V=C\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27" y="1456906"/>
              <a:ext cx="2150443" cy="15238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FRound\Eight\Vitanine\V=C\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75" y="1510258"/>
              <a:ext cx="1932114" cy="149747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5" y="3778384"/>
              <a:ext cx="2202559" cy="147393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878530" y="424732"/>
            <a:ext cx="559800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 ‘সি’ এর আরো কয়েকটি উৎস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8973" y="1781024"/>
            <a:ext cx="7881632" cy="3612591"/>
            <a:chOff x="3032269" y="2285521"/>
            <a:chExt cx="7881632" cy="3612591"/>
          </a:xfrm>
        </p:grpSpPr>
        <p:pic>
          <p:nvPicPr>
            <p:cNvPr id="22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4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4" grpId="0" animBg="1"/>
      <p:bldP spid="4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21" y="1592316"/>
            <a:ext cx="2129086" cy="319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88" y="1371657"/>
            <a:ext cx="2357996" cy="24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7797" y="5703750"/>
            <a:ext cx="36695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রোগগুলোর কারণ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09" y="571861"/>
            <a:ext cx="712601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আরও একটি মারাত্মক রোগ হয় তার নাম কী?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DOEL\Desktop\New Eight\V=B\hasid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605"/>
          <a:stretch/>
        </p:blipFill>
        <p:spPr bwMode="auto">
          <a:xfrm>
            <a:off x="2751084" y="2191407"/>
            <a:ext cx="3626070" cy="28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5922" y="5758708"/>
            <a:ext cx="744132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কারণ কী?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897</Words>
  <Application>Microsoft Office PowerPoint</Application>
  <PresentationFormat>On-screen Show (4:3)</PresentationFormat>
  <Paragraphs>136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shabuj</cp:lastModifiedBy>
  <cp:revision>417</cp:revision>
  <dcterms:created xsi:type="dcterms:W3CDTF">2014-10-22T17:14:44Z</dcterms:created>
  <dcterms:modified xsi:type="dcterms:W3CDTF">2020-01-20T18:06:30Z</dcterms:modified>
</cp:coreProperties>
</file>