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56" r:id="rId8"/>
    <p:sldId id="257" r:id="rId9"/>
    <p:sldId id="271" r:id="rId10"/>
    <p:sldId id="272" r:id="rId11"/>
    <p:sldId id="273" r:id="rId12"/>
    <p:sldId id="258" r:id="rId13"/>
    <p:sldId id="259" r:id="rId14"/>
    <p:sldId id="260" r:id="rId15"/>
    <p:sldId id="262" r:id="rId16"/>
    <p:sldId id="261" r:id="rId17"/>
    <p:sldId id="263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0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5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2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9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0CB3-4EC1-4F2E-B331-995E6C2D67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A08E-EF6D-4AE2-BF5C-1F50F679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2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5" y="718457"/>
            <a:ext cx="5751740" cy="34224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84571" y="1776549"/>
            <a:ext cx="4036423" cy="12003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lonna MT" panose="04020805060202030203" pitchFamily="82" charset="0"/>
              </a:rPr>
              <a:t>Pair work</a:t>
            </a:r>
            <a:endParaRPr lang="en-US" sz="7200" b="1" dirty="0">
              <a:latin typeface="Colonna MT" panose="04020805060202030203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5633" y="4937760"/>
            <a:ext cx="7158446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Bell MT" panose="02020503060305020303" pitchFamily="18" charset="0"/>
              </a:rPr>
              <a:t>Make five exclamatory sentence</a:t>
            </a:r>
            <a:endParaRPr lang="en-US" sz="3600" b="1" dirty="0"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340" y="627018"/>
            <a:ext cx="310896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Time : 10 minutes</a:t>
            </a:r>
            <a:endParaRPr lang="en-US" sz="24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25586" cy="7253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5" y="411366"/>
            <a:ext cx="5812971" cy="3357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4261" y="4480560"/>
            <a:ext cx="133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Group- 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5349" y="4480560"/>
            <a:ext cx="790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Make five exclamatory sentence using ‘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what/How</a:t>
            </a:r>
            <a:r>
              <a:rPr lang="en-US" sz="2400" b="1" dirty="0" smtClean="0">
                <a:latin typeface="Arial Narrow" panose="020B0606020202030204" pitchFamily="34" charset="0"/>
              </a:rPr>
              <a:t>’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4261" y="5188132"/>
            <a:ext cx="133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Group- B</a:t>
            </a:r>
            <a:endParaRPr lang="en-U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4261" y="5895703"/>
            <a:ext cx="133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Group- C</a:t>
            </a:r>
            <a:endParaRPr lang="en-US" sz="24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5349" y="5188132"/>
            <a:ext cx="790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Make five exclamatory sentence using ‘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If/ would that/had</a:t>
            </a: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’ </a:t>
            </a:r>
            <a:endParaRPr lang="en-U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349" y="5895703"/>
            <a:ext cx="790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Make five exclamatory sentence using ‘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alas/ hurrah/ Bravo/ fie</a:t>
            </a:r>
            <a:r>
              <a:rPr lang="en-US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’ </a:t>
            </a:r>
            <a:endParaRPr lang="en-US" sz="24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2381" y="1423855"/>
            <a:ext cx="181573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Time : 10 minutes</a:t>
            </a:r>
            <a:endParaRPr lang="en-US" sz="24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6322" y="1619794"/>
            <a:ext cx="275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fine bird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0331" y="1619794"/>
            <a:ext cx="613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it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4285" y="1619794"/>
            <a:ext cx="770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133" y="1606729"/>
            <a:ext cx="176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What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8215" y="1606729"/>
            <a:ext cx="48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a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712923" y="1687783"/>
            <a:ext cx="35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!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55029" y="1628501"/>
            <a:ext cx="275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fine bird</a:t>
            </a:r>
            <a:endParaRPr lang="en-US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9038" y="1628501"/>
            <a:ext cx="613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it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992" y="1628501"/>
            <a:ext cx="770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1615436"/>
            <a:ext cx="176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What</a:t>
            </a:r>
            <a:endParaRPr lang="en-US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66922" y="1615436"/>
            <a:ext cx="48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a</a:t>
            </a:r>
            <a:endParaRPr lang="en-US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50377" y="4127863"/>
            <a:ext cx="1423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very</a:t>
            </a:r>
            <a:endParaRPr lang="en-US" sz="5400" b="1" dirty="0">
              <a:solidFill>
                <a:srgbClr val="00B05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610522" y="5068389"/>
            <a:ext cx="59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29840" y="1687783"/>
            <a:ext cx="6535780" cy="728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3987 0.36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0091 0.365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01993 0.367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37 L 0.09804 0.371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1050" y="1280160"/>
            <a:ext cx="9705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1" dirty="0" smtClean="0"/>
              <a:t>To make An Exclamatory sentence into assertive sentence which starts with ‘</a:t>
            </a:r>
            <a:r>
              <a:rPr lang="en-US" sz="3600" b="1" i="1" dirty="0" smtClean="0">
                <a:solidFill>
                  <a:srgbClr val="FF0000"/>
                </a:solidFill>
              </a:rPr>
              <a:t>what/How</a:t>
            </a:r>
            <a:r>
              <a:rPr lang="en-US" sz="3600" b="1" i="1" dirty="0" smtClean="0"/>
              <a:t>’ we have to follow the structure…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21477" y="3490794"/>
            <a:ext cx="887064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Subject</a:t>
            </a:r>
            <a:r>
              <a:rPr lang="en-US" sz="4800" b="1" dirty="0" smtClean="0">
                <a:solidFill>
                  <a:srgbClr val="7030A0"/>
                </a:solidFill>
              </a:rPr>
              <a:t>+ </a:t>
            </a:r>
            <a:r>
              <a:rPr lang="en-US" sz="4800" b="1" dirty="0" smtClean="0">
                <a:solidFill>
                  <a:srgbClr val="FF0000"/>
                </a:solidFill>
              </a:rPr>
              <a:t>verb</a:t>
            </a:r>
            <a:r>
              <a:rPr lang="en-US" sz="4800" b="1" dirty="0" smtClean="0">
                <a:solidFill>
                  <a:srgbClr val="7030A0"/>
                </a:solidFill>
              </a:rPr>
              <a:t>+ a + very/great + Ex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967" y="4984986"/>
            <a:ext cx="194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71554" y="4984986"/>
            <a:ext cx="72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45875" y="4984986"/>
            <a:ext cx="133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ig river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73781" y="4984986"/>
            <a:ext cx="167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Padma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9073" y="4984986"/>
            <a:ext cx="86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331" y="4984986"/>
            <a:ext cx="67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!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94665" y="5828823"/>
            <a:ext cx="72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2635" y="5828823"/>
            <a:ext cx="133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ig river.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8107" y="5828823"/>
            <a:ext cx="167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Padma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7273" y="5828823"/>
            <a:ext cx="86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2518" y="5828823"/>
            <a:ext cx="84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very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317967" y="4928719"/>
            <a:ext cx="457015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2675" y="4867744"/>
            <a:ext cx="5495769" cy="592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149" y="4330333"/>
            <a:ext cx="9705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solidFill>
                  <a:srgbClr val="00B050"/>
                </a:solidFill>
              </a:rPr>
              <a:t>To make An Exclamatory sentence into assertive sentence which starts with</a:t>
            </a:r>
            <a:r>
              <a:rPr lang="en-US" sz="2800" b="1" i="1" dirty="0" smtClean="0"/>
              <a:t> ‘</a:t>
            </a:r>
            <a:r>
              <a:rPr lang="en-US" sz="2800" b="1" i="1" dirty="0" smtClean="0">
                <a:solidFill>
                  <a:srgbClr val="FF0000"/>
                </a:solidFill>
              </a:rPr>
              <a:t>If/Would that/Had</a:t>
            </a:r>
            <a:r>
              <a:rPr lang="en-US" sz="2800" b="1" i="1" dirty="0" smtClean="0"/>
              <a:t>’ </a:t>
            </a:r>
            <a:r>
              <a:rPr lang="en-US" sz="2800" b="1" i="1" dirty="0" smtClean="0">
                <a:solidFill>
                  <a:srgbClr val="00B050"/>
                </a:solidFill>
              </a:rPr>
              <a:t>we have to use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subject+wish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B050"/>
                </a:solidFill>
              </a:rPr>
              <a:t>instead of those words…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6629" y="1796141"/>
            <a:ext cx="440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If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I were a king!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9488" y="2388325"/>
            <a:ext cx="700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I wish </a:t>
            </a:r>
            <a:r>
              <a:rPr lang="en-US" sz="3200" b="1" dirty="0" smtClean="0">
                <a:solidFill>
                  <a:srgbClr val="00B050"/>
                </a:solidFill>
              </a:rPr>
              <a:t>I were a king.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628" y="2957652"/>
            <a:ext cx="789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Would that </a:t>
            </a:r>
            <a:r>
              <a:rPr lang="en-US" sz="3200" b="1" dirty="0" smtClean="0">
                <a:solidFill>
                  <a:srgbClr val="00B050"/>
                </a:solidFill>
              </a:rPr>
              <a:t>I could be a prime minster!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488" y="3549837"/>
            <a:ext cx="671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I wish </a:t>
            </a:r>
            <a:r>
              <a:rPr lang="en-US" sz="3200" b="1" dirty="0" smtClean="0">
                <a:solidFill>
                  <a:srgbClr val="00B050"/>
                </a:solidFill>
              </a:rPr>
              <a:t>I could be a prime minster.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8378" y="1031973"/>
            <a:ext cx="4415245" cy="46166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Look at the following sentences…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936" y="1920244"/>
            <a:ext cx="356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Alas</a:t>
            </a:r>
            <a:r>
              <a:rPr lang="en-US" sz="3200" b="1" dirty="0" smtClean="0"/>
              <a:t>! I am undone.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30584" y="2641313"/>
            <a:ext cx="719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It is a matter of sorrow that </a:t>
            </a:r>
            <a:r>
              <a:rPr lang="en-US" sz="3200" b="1" dirty="0" smtClean="0"/>
              <a:t>I am undone.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72936" y="3401571"/>
            <a:ext cx="414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Hurrah</a:t>
            </a:r>
            <a:r>
              <a:rPr lang="en-US" sz="3200" b="1" dirty="0" smtClean="0"/>
              <a:t>! We have won.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30583" y="4161829"/>
            <a:ext cx="663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It is a matter of joy that </a:t>
            </a:r>
            <a:r>
              <a:rPr lang="en-US" sz="3200" b="1" dirty="0" smtClean="0"/>
              <a:t>we have won.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72937" y="4922087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Fie</a:t>
            </a:r>
            <a:r>
              <a:rPr lang="en-US" sz="3200" b="1" dirty="0" smtClean="0"/>
              <a:t>! You are a liar.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30583" y="5682347"/>
            <a:ext cx="724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It is a matter of shame that </a:t>
            </a:r>
            <a:r>
              <a:rPr lang="en-US" sz="3200" b="1" dirty="0" smtClean="0"/>
              <a:t>you are a liar.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04606" y="768402"/>
            <a:ext cx="598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Look at the following sentences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1050" y="1078455"/>
            <a:ext cx="9705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1" dirty="0" smtClean="0"/>
              <a:t>To make An Exclamatory sentence into assertive sentence which starts with ‘</a:t>
            </a:r>
            <a:r>
              <a:rPr lang="en-US" sz="3600" b="1" i="1" dirty="0" smtClean="0">
                <a:solidFill>
                  <a:srgbClr val="FF0000"/>
                </a:solidFill>
              </a:rPr>
              <a:t>alas/Hurrah/Bravo/Fie</a:t>
            </a:r>
            <a:r>
              <a:rPr lang="en-US" sz="3600" b="1" i="1" dirty="0" smtClean="0"/>
              <a:t>’ we have to use following words instead of those words…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34642" y="3843939"/>
            <a:ext cx="1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456" y="3843939"/>
            <a:ext cx="543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It is matter of sorrow that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642" y="4466730"/>
            <a:ext cx="131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Hurrah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6" y="4466730"/>
            <a:ext cx="48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It is a matter of joy that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4642" y="5089521"/>
            <a:ext cx="182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Bravo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1456" y="5089521"/>
            <a:ext cx="334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It is a matter of joy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4642" y="5712312"/>
            <a:ext cx="131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1456" y="5712312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It is a matter of shame that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070" y="1593675"/>
            <a:ext cx="739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How sweetly the cuckoo sings!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8070" y="2097717"/>
            <a:ext cx="7445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What a nice flower the rose is!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08070" y="2601759"/>
            <a:ext cx="715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What a fool you are!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8070" y="3105801"/>
            <a:ext cx="718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How talkative she was!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8070" y="3609843"/>
            <a:ext cx="724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 What a beautiful bird it is!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08070" y="4113885"/>
            <a:ext cx="651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6. If I were a philosopher 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08070" y="4617927"/>
            <a:ext cx="659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7. How time does fly!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08070" y="5121969"/>
            <a:ext cx="651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8. Hurrah! We are victorious.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08070" y="5622439"/>
            <a:ext cx="659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9. Would that I could be a child again!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8070" y="6126485"/>
            <a:ext cx="604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10. Had I been a millionaire!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30044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Individual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5633" y="966649"/>
            <a:ext cx="845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Transform the following sentences into assertive…</a:t>
            </a:r>
            <a:endParaRPr lang="en-US" sz="4000" b="1" dirty="0">
              <a:solidFill>
                <a:srgbClr val="0070C0"/>
              </a:solidFill>
              <a:latin typeface="Blackadder ITC" panose="04020505051007020D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21372" y="398419"/>
            <a:ext cx="310896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Time : 10 minutes</a:t>
            </a:r>
            <a:endParaRPr lang="en-US" sz="24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07" y="300446"/>
            <a:ext cx="8901952" cy="64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25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6273" y="1515297"/>
            <a:ext cx="566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smtClean="0">
                <a:solidFill>
                  <a:srgbClr val="0070C0"/>
                </a:solidFill>
              </a:rPr>
              <a:t>The cuckoo </a:t>
            </a:r>
            <a:r>
              <a:rPr lang="en-US" sz="2800" b="1" dirty="0" smtClean="0">
                <a:solidFill>
                  <a:srgbClr val="FF0000"/>
                </a:solidFill>
              </a:rPr>
              <a:t>sings</a:t>
            </a:r>
            <a:r>
              <a:rPr lang="en-US" sz="2800" b="1" dirty="0" smtClean="0"/>
              <a:t> very sweetly.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6272" y="1993891"/>
            <a:ext cx="570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dirty="0" smtClean="0">
                <a:solidFill>
                  <a:srgbClr val="0070C0"/>
                </a:solidFill>
              </a:rPr>
              <a:t>The rose </a:t>
            </a:r>
            <a:r>
              <a:rPr lang="en-US" sz="2800" b="1" dirty="0" smtClean="0">
                <a:solidFill>
                  <a:srgbClr val="FF0000"/>
                </a:solidFill>
              </a:rPr>
              <a:t>is</a:t>
            </a:r>
            <a:r>
              <a:rPr lang="en-US" sz="2800" b="1" dirty="0" smtClean="0"/>
              <a:t> a very nice flower.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6272" y="2472485"/>
            <a:ext cx="548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</a:t>
            </a:r>
            <a:r>
              <a:rPr lang="en-US" sz="2800" b="1" dirty="0" smtClean="0">
                <a:solidFill>
                  <a:srgbClr val="0070C0"/>
                </a:solidFill>
              </a:rPr>
              <a:t>You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are </a:t>
            </a:r>
            <a:r>
              <a:rPr lang="en-US" sz="2800" b="1" dirty="0" smtClean="0"/>
              <a:t>a great fool.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46272" y="2951079"/>
            <a:ext cx="550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</a:t>
            </a:r>
            <a:r>
              <a:rPr lang="en-US" sz="2800" b="1" dirty="0" smtClean="0">
                <a:solidFill>
                  <a:srgbClr val="0070C0"/>
                </a:solidFill>
              </a:rPr>
              <a:t>She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was</a:t>
            </a:r>
            <a:r>
              <a:rPr lang="en-US" sz="2800" b="1" dirty="0" smtClean="0"/>
              <a:t> very talkative.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6272" y="3429673"/>
            <a:ext cx="555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</a:t>
            </a:r>
            <a:r>
              <a:rPr lang="en-US" sz="2800" b="1" dirty="0" smtClean="0">
                <a:solidFill>
                  <a:srgbClr val="0070C0"/>
                </a:solidFill>
              </a:rPr>
              <a:t>It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is</a:t>
            </a:r>
            <a:r>
              <a:rPr lang="en-US" sz="2800" b="1" dirty="0" smtClean="0"/>
              <a:t> a very beautiful bird.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46272" y="3908267"/>
            <a:ext cx="499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 </a:t>
            </a:r>
            <a:r>
              <a:rPr lang="en-US" sz="2800" b="1" dirty="0" smtClean="0">
                <a:solidFill>
                  <a:srgbClr val="0070C0"/>
                </a:solidFill>
              </a:rPr>
              <a:t>I wish </a:t>
            </a:r>
            <a:r>
              <a:rPr lang="en-US" sz="2800" b="1" dirty="0" smtClean="0"/>
              <a:t>I were a philosopher.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6273" y="4386861"/>
            <a:ext cx="505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7. </a:t>
            </a:r>
            <a:r>
              <a:rPr lang="en-US" sz="2800" b="1" dirty="0" smtClean="0">
                <a:solidFill>
                  <a:srgbClr val="0070C0"/>
                </a:solidFill>
              </a:rPr>
              <a:t>Time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flies</a:t>
            </a:r>
            <a:r>
              <a:rPr lang="en-US" sz="2800" b="1" dirty="0" smtClean="0"/>
              <a:t> very fast</a:t>
            </a:r>
            <a:r>
              <a:rPr lang="en-US" sz="2800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6272" y="4865455"/>
            <a:ext cx="684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8. </a:t>
            </a:r>
            <a:r>
              <a:rPr lang="en-US" sz="2800" b="1" dirty="0" smtClean="0">
                <a:solidFill>
                  <a:srgbClr val="0070C0"/>
                </a:solidFill>
              </a:rPr>
              <a:t>It is a matter of joy that </a:t>
            </a:r>
            <a:r>
              <a:rPr lang="en-US" sz="2800" b="1" dirty="0" smtClean="0"/>
              <a:t>We are victorious.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46273" y="5344049"/>
            <a:ext cx="505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 </a:t>
            </a:r>
            <a:r>
              <a:rPr lang="en-US" sz="2800" b="1" dirty="0" smtClean="0">
                <a:solidFill>
                  <a:srgbClr val="0070C0"/>
                </a:solidFill>
              </a:rPr>
              <a:t>I wish </a:t>
            </a:r>
            <a:r>
              <a:rPr lang="en-US" sz="2800" b="1" dirty="0" smtClean="0"/>
              <a:t>I could be a child again.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46272" y="5822639"/>
            <a:ext cx="535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 </a:t>
            </a:r>
            <a:r>
              <a:rPr lang="en-US" sz="2800" b="1" dirty="0" smtClean="0">
                <a:solidFill>
                  <a:srgbClr val="0070C0"/>
                </a:solidFill>
              </a:rPr>
              <a:t>I wish </a:t>
            </a:r>
            <a:r>
              <a:rPr lang="en-US" sz="2800" b="1" dirty="0" smtClean="0"/>
              <a:t>I had been a millionaire.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78223" y="639564"/>
            <a:ext cx="4035555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Match your answer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85">
            <a:off x="4666249" y="1956087"/>
            <a:ext cx="4781005" cy="25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9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9825" y="1306286"/>
            <a:ext cx="529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Welcome</a:t>
            </a:r>
            <a:endParaRPr lang="en-US" sz="9600" b="1" dirty="0"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34148" y="2875946"/>
            <a:ext cx="4650377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5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30" y="1224110"/>
            <a:ext cx="2926080" cy="3019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51010" y="197953"/>
            <a:ext cx="248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Identity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4346917"/>
            <a:ext cx="5080782" cy="174908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3039" y="4445388"/>
            <a:ext cx="433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MD. NOOR E ALAM SIDDIKI</a:t>
            </a:r>
          </a:p>
          <a:p>
            <a:pPr algn="ctr"/>
            <a:r>
              <a:rPr lang="en-US" b="1" dirty="0" err="1" smtClean="0"/>
              <a:t>Asstt</a:t>
            </a:r>
            <a:r>
              <a:rPr lang="en-US" b="1" dirty="0" smtClean="0"/>
              <a:t>. Teacher</a:t>
            </a:r>
          </a:p>
          <a:p>
            <a:r>
              <a:rPr lang="en-US" dirty="0" smtClean="0"/>
              <a:t>NAGESWARI KERAMOTIA M.L HIGH SCHOOL.</a:t>
            </a:r>
          </a:p>
          <a:p>
            <a:r>
              <a:rPr lang="en-US" dirty="0" smtClean="0"/>
              <a:t>Mobile- 01716962418</a:t>
            </a:r>
          </a:p>
          <a:p>
            <a:r>
              <a:rPr lang="en-US" dirty="0" smtClean="0"/>
              <a:t>Email- nooralam.na35@gmail.com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8074" y="4093701"/>
            <a:ext cx="279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Class- Eight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6268" y="4542928"/>
            <a:ext cx="3137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erlin Sans FB Demi" panose="020E0802020502020306" pitchFamily="34" charset="0"/>
              </a:rPr>
              <a:t>Title-    Sentence</a:t>
            </a:r>
          </a:p>
          <a:p>
            <a:r>
              <a:rPr lang="en-US" sz="4800" b="1" dirty="0" smtClean="0">
                <a:latin typeface="Berlin Sans FB Demi" panose="020E0802020502020306" pitchFamily="34" charset="0"/>
              </a:rPr>
              <a:t>   </a:t>
            </a:r>
            <a:endParaRPr lang="en-US" sz="4800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0433" y="1561514"/>
            <a:ext cx="110196" cy="4453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29" y="1575024"/>
            <a:ext cx="1922015" cy="25144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67713" y="1561513"/>
            <a:ext cx="2548932" cy="445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0629" y="1561513"/>
            <a:ext cx="3784209" cy="4453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2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6" y="1212854"/>
            <a:ext cx="2854235" cy="2519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3" y="585835"/>
            <a:ext cx="4819378" cy="3500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4376057"/>
            <a:ext cx="4794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sentence ends with this mark?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35200" y="4376057"/>
            <a:ext cx="4794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sentence ends with this mark?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312" y="4349931"/>
            <a:ext cx="225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Exclamatory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3947" y="4336867"/>
            <a:ext cx="18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Assertive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61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hoto Flower Floral Background Border Garden Fram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2494" y="747274"/>
            <a:ext cx="6560624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Todays lesson title is…</a:t>
            </a:r>
            <a:endParaRPr lang="en-US" sz="48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9164" y="2568005"/>
            <a:ext cx="6772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Exclamatory 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to </a:t>
            </a:r>
          </a:p>
          <a:p>
            <a:pPr algn="ctr"/>
            <a:r>
              <a:rPr lang="en-US" sz="80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Assertive</a:t>
            </a:r>
            <a:endParaRPr lang="en-US" sz="8000" b="1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49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 Background Watercolor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2"/>
            <a:ext cx="12192000" cy="6870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0534" y="228592"/>
            <a:ext cx="467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Learning outcome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287" y="1645390"/>
            <a:ext cx="864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studied the lesson, students will be able to…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7086" y="2340789"/>
            <a:ext cx="914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t</a:t>
            </a:r>
            <a:r>
              <a:rPr lang="en-US" sz="2800" b="1" dirty="0" smtClean="0"/>
              <a:t>ell </a:t>
            </a:r>
            <a:r>
              <a:rPr lang="en-US" sz="2800" b="1" dirty="0" smtClean="0"/>
              <a:t>about exclamatory sentence.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40533" y="3289186"/>
            <a:ext cx="865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t</a:t>
            </a:r>
            <a:r>
              <a:rPr lang="en-US" sz="2800" b="1" dirty="0" smtClean="0"/>
              <a:t>ell  </a:t>
            </a:r>
            <a:r>
              <a:rPr lang="en-US" sz="2800" b="1" dirty="0" smtClean="0"/>
              <a:t>how to transfer exclamatory to assertive.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27086" y="2814987"/>
            <a:ext cx="867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e</a:t>
            </a:r>
            <a:r>
              <a:rPr lang="en-US" sz="2800" b="1" dirty="0" smtClean="0"/>
              <a:t>xpress </a:t>
            </a:r>
            <a:r>
              <a:rPr lang="en-US" sz="2800" b="1" dirty="0" smtClean="0"/>
              <a:t>feelings of mind.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7281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8441" y="1828803"/>
            <a:ext cx="4755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What a fine bird </a:t>
            </a:r>
            <a:r>
              <a:rPr lang="en-US" sz="40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it</a:t>
            </a:r>
            <a:r>
              <a:rPr lang="en-US" sz="4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is</a:t>
            </a:r>
            <a:r>
              <a:rPr lang="en-US" sz="4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!</a:t>
            </a:r>
            <a:endParaRPr lang="en-US" sz="4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748" y="5029205"/>
            <a:ext cx="621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How beautiful </a:t>
            </a:r>
            <a:r>
              <a:rPr lang="en-US" sz="40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the garden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is</a:t>
            </a:r>
            <a:r>
              <a:rPr lang="en-US" sz="4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!</a:t>
            </a:r>
            <a:endParaRPr lang="en-US" sz="4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" y="597650"/>
            <a:ext cx="5133703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" y="3905797"/>
            <a:ext cx="5133703" cy="288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134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51" y="2168434"/>
            <a:ext cx="3456000" cy="21267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11632" y="1045027"/>
            <a:ext cx="6057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askerville Old Face" panose="02020602080505020303" pitchFamily="18" charset="0"/>
              </a:rPr>
              <a:t>If I were a </a:t>
            </a:r>
            <a:r>
              <a:rPr lang="en-US" sz="4400" b="1" smtClean="0">
                <a:latin typeface="Baskerville Old Face" panose="02020602080505020303" pitchFamily="18" charset="0"/>
              </a:rPr>
              <a:t>prime minister</a:t>
            </a:r>
            <a:r>
              <a:rPr lang="en-US" sz="4400" b="1" dirty="0" smtClean="0">
                <a:latin typeface="Baskerville Old Face" panose="02020602080505020303" pitchFamily="18" charset="0"/>
              </a:rPr>
              <a:t>!</a:t>
            </a:r>
            <a:endParaRPr lang="en-US" sz="44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632" y="5212087"/>
            <a:ext cx="7280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Would that I could be a doctor!</a:t>
            </a:r>
            <a:endParaRPr lang="en-US" sz="4400" b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7881" y="3063242"/>
            <a:ext cx="4754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Had I been a King!</a:t>
            </a:r>
            <a:endParaRPr lang="en-US" sz="44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" y="476073"/>
            <a:ext cx="3456000" cy="1935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" y="4532726"/>
            <a:ext cx="3456000" cy="19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1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8" y="942536"/>
            <a:ext cx="4317903" cy="2505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9796" y="1941342"/>
            <a:ext cx="694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B050"/>
                </a:solidFill>
              </a:rPr>
              <a:t>Hurrah! We have won the game.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796" y="4712679"/>
            <a:ext cx="443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Alas! He is dead.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8" y="3473838"/>
            <a:ext cx="4317904" cy="28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7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609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Narrow</vt:lpstr>
      <vt:lpstr>Baskerville Old Face</vt:lpstr>
      <vt:lpstr>Bell MT</vt:lpstr>
      <vt:lpstr>Berlin Sans FB Demi</vt:lpstr>
      <vt:lpstr>Bernard MT Condensed</vt:lpstr>
      <vt:lpstr>Blackadder ITC</vt:lpstr>
      <vt:lpstr>Bodoni MT Black</vt:lpstr>
      <vt:lpstr>Bradley Hand ITC</vt:lpstr>
      <vt:lpstr>Calibri</vt:lpstr>
      <vt:lpstr>Calibri Light</vt:lpstr>
      <vt:lpstr>Colonna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44</cp:revision>
  <dcterms:created xsi:type="dcterms:W3CDTF">2020-01-26T15:54:24Z</dcterms:created>
  <dcterms:modified xsi:type="dcterms:W3CDTF">2020-02-02T02:53:06Z</dcterms:modified>
</cp:coreProperties>
</file>