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0" r:id="rId2"/>
    <p:sldId id="274" r:id="rId3"/>
    <p:sldId id="259" r:id="rId4"/>
    <p:sldId id="260" r:id="rId5"/>
    <p:sldId id="261" r:id="rId6"/>
    <p:sldId id="292" r:id="rId7"/>
    <p:sldId id="293" r:id="rId8"/>
    <p:sldId id="262" r:id="rId9"/>
    <p:sldId id="265" r:id="rId10"/>
    <p:sldId id="267" r:id="rId11"/>
    <p:sldId id="266" r:id="rId12"/>
    <p:sldId id="283" r:id="rId13"/>
    <p:sldId id="294" r:id="rId14"/>
    <p:sldId id="295" r:id="rId15"/>
    <p:sldId id="269" r:id="rId16"/>
    <p:sldId id="302" r:id="rId17"/>
    <p:sldId id="285" r:id="rId18"/>
    <p:sldId id="271" r:id="rId19"/>
    <p:sldId id="29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E0E65-623A-40E6-BD16-1C0593AA4CC5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00C82-0974-424F-9A4E-B157E090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3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ED9A8-AB2C-4E2B-857A-DB4CAAC21B3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0FB5F-A643-4115-B9D2-72975052A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CA866-8845-4D3B-89FE-4D4E0C668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B7C73-BFC2-4918-BDB9-AB6069E6E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F7A6-264D-4725-BDE4-A354707B12A6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B5AD2-8F07-4743-8188-BBC8B12C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D7F2C-4C11-4F9B-AF69-8C42CCD7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1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65978-8538-4B27-BA7E-F2BCC99CB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EE7E2F-D05C-45D4-8FE7-7528FB046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6BE30-E341-4EA7-91BF-BA5EFB833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F7A6-264D-4725-BDE4-A354707B12A6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51466-D6A6-4907-B127-BB53A6D49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FED57-3A37-4C11-A719-EC2F08852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7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DEF63C-F8A9-40B4-BD69-FED8D72338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8E3B73-0CB0-446E-A301-C0D3E39E2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FC5AD-F9D3-4023-9E75-D8F84290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F7A6-264D-4725-BDE4-A354707B12A6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A46ED-CFF5-43B1-A433-ACF147E5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A65F-07D1-4C61-8AB6-2C3CA1A5A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4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C8450-F1D8-4CD7-8CE2-63231160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ADCE7-B7AF-4897-B94B-4E7888F4F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504D9-5661-4F9D-910A-0CD33CB3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F7A6-264D-4725-BDE4-A354707B12A6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7D13B-0650-4BD5-880E-BAAC1817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09F6F-E513-40DA-9E00-FC4246A1E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9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8818A-F803-4D77-A2BA-F15C1CF62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63B0E-BB44-4060-A94B-4D648FAC1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D066B-5CC3-4744-8246-613DC6F5C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F7A6-264D-4725-BDE4-A354707B12A6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7A47D-F3C1-4D31-B009-FB1CA2698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23B4C-6475-42C9-B263-5ABFF24E1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2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1E181-813D-411E-8332-FCFB26DE3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B0770-2244-45DD-B5C9-A95B737AB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7DA6B-D1BF-46E1-A325-05773A422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96C80-A74A-4A4F-97DE-92CD03257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F7A6-264D-4725-BDE4-A354707B12A6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14DED-6039-44E1-BAE7-34C588CE2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EAD94-B556-4339-91EA-5D7675B80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2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1F803-17C8-4D22-BF12-A173D0665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9E8A0-026B-4A03-AABE-E09C3DC82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260D0-5E6E-4526-B599-8FC488036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A1FC73-D7A9-4DEA-A8DC-40D670D163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FE3790-1E14-4E17-9091-A4B5DAF26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BB4687-1E65-4B97-8D49-1584F5CD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F7A6-264D-4725-BDE4-A354707B12A6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7BD81-F20D-4C54-9151-E0DA7CB8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67B71-0F26-4A32-9DCA-6129FF74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E1B40-1480-48DA-B08B-D690857BB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D9098E-18BE-4A72-8B83-EA53CCCAE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F7A6-264D-4725-BDE4-A354707B12A6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69A605-59F9-4EF9-95C6-CD9AC8637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E926C-65CA-42B9-857B-1D8D996C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6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140431-1E11-4016-882C-7C1B5AA69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F7A6-264D-4725-BDE4-A354707B12A6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E93E15-B8F9-4A71-8C19-03B8F894A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7CF78-7273-4CDE-8D4A-8B673FBD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6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FBFFA-BF2B-46B6-AA2C-E0F36EBF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40714-1A72-4724-8B83-0DD41D4D2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504FD-7427-42F8-8911-11364C672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6FF4C-EED8-4975-A990-A4D748D3B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F7A6-264D-4725-BDE4-A354707B12A6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ACE51-2887-436A-B516-D9DAEF841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20ECB-C94C-4410-9F04-411202CBB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6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7157-EBD7-4872-9B45-05416A0FB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62E001-C4CB-431D-B80A-D7D6E0FA35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102E2-BC74-4441-A13E-F4ECDC381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F5D5C-8CFB-423E-A754-8D13D2AA4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F7A6-264D-4725-BDE4-A354707B12A6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83D6E-1FBB-4899-94B3-E8B1B1F6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88BE5-A67B-4C66-9D9D-BE42D6C5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4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5A0A2F-FF6E-43BF-BF65-E8547A950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542E9-548E-4CA6-AFF4-760041D6C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EFB86-F356-4E73-B2A1-22A7B90EF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DF7A6-264D-4725-BDE4-A354707B12A6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8954E-5699-459A-9FCA-DA4124BBA8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0CE81-EA56-4422-B513-CD74DB1FA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8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17.jpeg"/><Relationship Id="rId4" Type="http://schemas.openxmlformats.org/officeDocument/2006/relationships/image" Target="../media/image4.jpe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17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685801"/>
            <a:ext cx="64770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30239B-822B-4F07-8397-4F64C0EE6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62" y="2432084"/>
            <a:ext cx="6908684" cy="3882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228601"/>
            <a:ext cx="60960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ছবিতে কি দেখতে পাচ্ছ?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59436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4572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5739826"/>
            <a:ext cx="44958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গাড়ি থেকে নির্গত ধোঁয়া  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3906" name="Picture 2" descr="C:\Users\SAIFUL PTI\Pictures\air c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318762"/>
            <a:ext cx="6172200" cy="40914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304801"/>
            <a:ext cx="65532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ছবিতে কি দেখতে পাচ্ছ?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5638801"/>
            <a:ext cx="66294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কাঠ পোরানো থেকে নির্গত ধোঁয়া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4930" name="Picture 2" descr="C:\Users\SAIFUL PTI\Pictures\kat loran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447800"/>
            <a:ext cx="65532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304801"/>
            <a:ext cx="76962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ছবিতে কি দেখতে পাচ্ছ?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2743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9" name="Picture 2" descr="C:\Users\SAIFUL PTI\Pictures\l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1" y="1143000"/>
            <a:ext cx="2466975" cy="184785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819400" y="3124201"/>
            <a:ext cx="1371600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সুস্থ ফুসফুস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876800" y="1981200"/>
            <a:ext cx="1143000" cy="609600"/>
          </a:xfrm>
          <a:prstGeom prst="rightArrow">
            <a:avLst/>
          </a:prstGeom>
          <a:blipFill>
            <a:blip r:embed="rId5"/>
            <a:tile tx="0" ty="0" sx="100000" sy="100000" flip="none" algn="tl"/>
          </a:blip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6" descr="C:\Users\SAIFUL PTI\Pictures\cenc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3705226"/>
            <a:ext cx="2667000" cy="2085975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590800" y="5848291"/>
            <a:ext cx="2667000" cy="46166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ক্যান্সারে আক্রান্ত ফুসফুস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" descr="C:\Users\SAIFUL PTI\Pictures\222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1" y="1219200"/>
            <a:ext cx="2619375" cy="2102508"/>
          </a:xfrm>
          <a:prstGeom prst="rect">
            <a:avLst/>
          </a:prstGeom>
          <a:noFill/>
        </p:spPr>
      </p:pic>
      <p:pic>
        <p:nvPicPr>
          <p:cNvPr id="28" name="Picture 7" descr="C:\Users\SAIFUL PTI\Pictures\l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3886200"/>
            <a:ext cx="2133600" cy="2057400"/>
          </a:xfrm>
          <a:prstGeom prst="rect">
            <a:avLst/>
          </a:prstGeom>
          <a:noFill/>
        </p:spPr>
      </p:pic>
      <p:sp>
        <p:nvSpPr>
          <p:cNvPr id="29" name="Down Arrow 28"/>
          <p:cNvSpPr/>
          <p:nvPr/>
        </p:nvSpPr>
        <p:spPr>
          <a:xfrm>
            <a:off x="7391400" y="3352800"/>
            <a:ext cx="685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Arrow 29"/>
          <p:cNvSpPr/>
          <p:nvPr/>
        </p:nvSpPr>
        <p:spPr>
          <a:xfrm>
            <a:off x="5562600" y="4419600"/>
            <a:ext cx="11430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781800" y="6019801"/>
            <a:ext cx="2209800" cy="461665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অসুস্থ ফুসফুস 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  <p:bldP spid="24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SAIFUL PTI\Pictures\disea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0300" y="1352550"/>
            <a:ext cx="3390901" cy="28384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438400" y="4648200"/>
            <a:ext cx="30480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শ্বাসকস্টে আক্রান্ত রোগী 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3" descr="C:\Users\SAIFUL PTI\Pictures\diseas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371600"/>
            <a:ext cx="2209800" cy="33528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00206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162800" y="5010090"/>
            <a:ext cx="2590800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যক্ষায় আক্রান্ত রোগী ।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0" y="304801"/>
            <a:ext cx="76962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ছবিতে কি দেখতে পাচ্ছ?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SAIFUL PTI\Pictures\j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1" y="1447800"/>
            <a:ext cx="4007787" cy="31242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981200" y="304801"/>
            <a:ext cx="82296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ছবিতে কি দেখতে পাচ্ছ?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 descr="C:\Users\SAIFUL PTI\Pictures\ha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1" y="1447801"/>
            <a:ext cx="4129087" cy="3157537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133600" y="5086291"/>
            <a:ext cx="304800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মাথা ব্যাথায় আক্রান্ত রোগী 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00800" y="5010091"/>
            <a:ext cx="365760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জ্বর ও কাশিতে আক্রান্ত শিশু 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5029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5486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5410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1295401"/>
            <a:ext cx="58674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55626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24200" y="3048000"/>
            <a:ext cx="6172200" cy="1447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১। বায়ু দূষণের ৫ টি কারণ লিখ।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২। বায়ু দূষণের ৫ টি উৎস লিখ।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12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2362200" y="3066872"/>
            <a:ext cx="76962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বইয়ের সাথে সমন্বয় করণ।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202\0ba62981fce980b23d2671347d784f6d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1" y="990601"/>
            <a:ext cx="1476375" cy="1784245"/>
          </a:xfrm>
          <a:prstGeom prst="rect">
            <a:avLst/>
          </a:prstGeom>
          <a:noFill/>
        </p:spPr>
      </p:pic>
      <p:pic>
        <p:nvPicPr>
          <p:cNvPr id="6" name="Picture 3" descr="D:\202\0ba62981fce980b23d2671347d784f6d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101470"/>
            <a:ext cx="1676400" cy="1565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304801"/>
            <a:ext cx="6019800" cy="221599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মূল্যায়ণ </a:t>
            </a:r>
            <a:endParaRPr lang="en-US" sz="13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5257801"/>
            <a:ext cx="67056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বায়ু দূষণের ফলে মানুষের কী ক্ষতি হয়?  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3048000"/>
            <a:ext cx="6096000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১। বায়ু দূষণ কি? </a:t>
            </a:r>
            <a:endParaRPr lang="en-US" sz="2800" dirty="0">
              <a:solidFill>
                <a:srgbClr val="66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4114801"/>
            <a:ext cx="6019800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বায়ু দূষণের কয়েকটি উৎস এর নাম বল। 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1219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C:\Users\SAIFUL PTI\Pictures\mala222.jpg"/>
          <p:cNvPicPr>
            <a:picLocks noChangeAspect="1" noChangeArrowheads="1"/>
          </p:cNvPicPr>
          <p:nvPr/>
        </p:nvPicPr>
        <p:blipFill>
          <a:blip r:embed="rId6"/>
          <a:srcRect l="29825" r="38596"/>
          <a:stretch>
            <a:fillRect/>
          </a:stretch>
        </p:blipFill>
        <p:spPr bwMode="auto">
          <a:xfrm>
            <a:off x="1676400" y="4267201"/>
            <a:ext cx="685800" cy="2105025"/>
          </a:xfrm>
          <a:prstGeom prst="rect">
            <a:avLst/>
          </a:prstGeom>
          <a:noFill/>
        </p:spPr>
      </p:pic>
      <p:pic>
        <p:nvPicPr>
          <p:cNvPr id="9" name="Picture 8" descr="C:\Users\SAIFUL PTI\Pictures\mala222.jpg"/>
          <p:cNvPicPr>
            <a:picLocks noChangeAspect="1" noChangeArrowheads="1"/>
          </p:cNvPicPr>
          <p:nvPr/>
        </p:nvPicPr>
        <p:blipFill>
          <a:blip r:embed="rId6"/>
          <a:srcRect l="29825" r="38596"/>
          <a:stretch>
            <a:fillRect/>
          </a:stretch>
        </p:blipFill>
        <p:spPr bwMode="auto">
          <a:xfrm>
            <a:off x="1676400" y="2133601"/>
            <a:ext cx="685800" cy="21050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05000" y="533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2" descr="C:\Users\SAIFUL PTI\Pictures\mala222.jpg"/>
          <p:cNvPicPr>
            <a:picLocks noChangeAspect="1" noChangeArrowheads="1"/>
          </p:cNvPicPr>
          <p:nvPr/>
        </p:nvPicPr>
        <p:blipFill>
          <a:blip r:embed="rId6"/>
          <a:srcRect l="64912" r="7018"/>
          <a:stretch>
            <a:fillRect/>
          </a:stretch>
        </p:blipFill>
        <p:spPr bwMode="auto">
          <a:xfrm>
            <a:off x="1676400" y="152401"/>
            <a:ext cx="609600" cy="21050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677400" y="990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C:\Users\SAIFUL PTI\Pictures\mala222.jpg"/>
          <p:cNvPicPr>
            <a:picLocks noChangeAspect="1" noChangeArrowheads="1"/>
          </p:cNvPicPr>
          <p:nvPr/>
        </p:nvPicPr>
        <p:blipFill>
          <a:blip r:embed="rId6"/>
          <a:srcRect l="29825" r="38596"/>
          <a:stretch>
            <a:fillRect/>
          </a:stretch>
        </p:blipFill>
        <p:spPr bwMode="auto">
          <a:xfrm>
            <a:off x="9906000" y="4238626"/>
            <a:ext cx="685800" cy="2105025"/>
          </a:xfrm>
          <a:prstGeom prst="rect">
            <a:avLst/>
          </a:prstGeom>
          <a:noFill/>
        </p:spPr>
      </p:pic>
      <p:pic>
        <p:nvPicPr>
          <p:cNvPr id="14" name="Picture 13" descr="C:\Users\SAIFUL PTI\Pictures\mala222.jpg"/>
          <p:cNvPicPr>
            <a:picLocks noChangeAspect="1" noChangeArrowheads="1"/>
          </p:cNvPicPr>
          <p:nvPr/>
        </p:nvPicPr>
        <p:blipFill>
          <a:blip r:embed="rId6"/>
          <a:srcRect l="29825" r="38596"/>
          <a:stretch>
            <a:fillRect/>
          </a:stretch>
        </p:blipFill>
        <p:spPr bwMode="auto">
          <a:xfrm>
            <a:off x="9906000" y="2209801"/>
            <a:ext cx="685800" cy="210502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753600" y="609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2" descr="C:\Users\SAIFUL PTI\Pictures\mala222.jpg"/>
          <p:cNvPicPr>
            <a:picLocks noChangeAspect="1" noChangeArrowheads="1"/>
          </p:cNvPicPr>
          <p:nvPr/>
        </p:nvPicPr>
        <p:blipFill>
          <a:blip r:embed="rId6"/>
          <a:srcRect l="64912" r="7018"/>
          <a:stretch>
            <a:fillRect/>
          </a:stretch>
        </p:blipFill>
        <p:spPr bwMode="auto">
          <a:xfrm>
            <a:off x="9982200" y="152401"/>
            <a:ext cx="609600" cy="2105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10" grpId="0"/>
      <p:bldP spid="12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81200" y="2668250"/>
            <a:ext cx="83820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তোমার মতে কি ভাবে বায়ু দূষণ কমানো যায় তার পাঁচটি উপায় খাতায় লিখে আনবে।        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D:\202\0ba62981fce980b23d2671347d784f6d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1" y="685800"/>
            <a:ext cx="1387139" cy="1295400"/>
          </a:xfrm>
          <a:prstGeom prst="rect">
            <a:avLst/>
          </a:prstGeom>
          <a:noFill/>
        </p:spPr>
      </p:pic>
      <p:pic>
        <p:nvPicPr>
          <p:cNvPr id="7" name="Picture 3" descr="D:\202\0ba62981fce980b23d2671347d784f6d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7654" y="4648201"/>
            <a:ext cx="1223946" cy="1143000"/>
          </a:xfrm>
          <a:prstGeom prst="rect">
            <a:avLst/>
          </a:prstGeom>
          <a:noFill/>
        </p:spPr>
      </p:pic>
      <p:pic>
        <p:nvPicPr>
          <p:cNvPr id="9" name="Picture 3" descr="D:\202\0ba62981fce980b23d2671347d784f6d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4723792"/>
            <a:ext cx="1143000" cy="1067408"/>
          </a:xfrm>
          <a:prstGeom prst="rect">
            <a:avLst/>
          </a:prstGeom>
          <a:noFill/>
        </p:spPr>
      </p:pic>
      <p:pic>
        <p:nvPicPr>
          <p:cNvPr id="12" name="Picture 3" descr="D:\202\0ba62981fce980b23d2671347d784f6d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9782" y="914401"/>
            <a:ext cx="1268418" cy="1184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95600" y="915650"/>
            <a:ext cx="61722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29718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2" descr="C:\Users\SAIFUL PTI\Pictures\a1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438400"/>
            <a:ext cx="63246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996A74-F2C4-4156-9AEA-64204CEB7D99}"/>
              </a:ext>
            </a:extLst>
          </p:cNvPr>
          <p:cNvSpPr txBox="1"/>
          <p:nvPr/>
        </p:nvSpPr>
        <p:spPr>
          <a:xfrm>
            <a:off x="3810000" y="609601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054342-FE05-4A38-A8F8-53619C9416C7}"/>
              </a:ext>
            </a:extLst>
          </p:cNvPr>
          <p:cNvSpPr txBox="1"/>
          <p:nvPr/>
        </p:nvSpPr>
        <p:spPr>
          <a:xfrm>
            <a:off x="4572000" y="3087470"/>
            <a:ext cx="6096000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মো: শফিকুল আলম</a:t>
            </a: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বদলকোট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প্রাথমিক বিদ্যালয়</a:t>
            </a: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চাটখিল নোয়াখালী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1542D8-49CF-4B1C-AD08-444946FF2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3" y="3149104"/>
            <a:ext cx="2580861" cy="25919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4468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67000" y="2961144"/>
            <a:ext cx="7010400" cy="26776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বিষয়-প্রাথমিক </a:t>
            </a:r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 algn="ctr"/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শ্রেণি- ৫ম   </a:t>
            </a:r>
          </a:p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সময়- ৪০ মিনিট ।</a:t>
            </a:r>
          </a:p>
          <a:p>
            <a:pPr algn="ctr"/>
            <a:r>
              <a:rPr lang="bn-BD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0834" name="Picture 2" descr="D:\animated_flowe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1" y="1295400"/>
            <a:ext cx="1142999" cy="1524000"/>
          </a:xfrm>
          <a:prstGeom prst="rect">
            <a:avLst/>
          </a:prstGeom>
          <a:noFill/>
        </p:spPr>
      </p:pic>
      <p:pic>
        <p:nvPicPr>
          <p:cNvPr id="15" name="Picture 2" descr="D:\animated_flowe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2" y="1219200"/>
            <a:ext cx="1142999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9906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1905000"/>
            <a:ext cx="6400800" cy="283154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দূষণ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                                        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(বায়ু দূষণ)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 </a:t>
            </a:r>
          </a:p>
          <a:p>
            <a:pPr algn="ctr"/>
            <a:r>
              <a:rPr lang="bn-BD" sz="40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6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</a:t>
            </a:r>
          </a:p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3600" y="45720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47244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4724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2" descr="C:\Users\SAIFUL PTI\Pictures\a22.jpg"/>
          <p:cNvPicPr>
            <a:picLocks noChangeAspect="1" noChangeArrowheads="1"/>
          </p:cNvPicPr>
          <p:nvPr/>
        </p:nvPicPr>
        <p:blipFill>
          <a:blip r:embed="rId2"/>
          <a:srcRect l="5661" t="5661" r="5661" b="7548"/>
          <a:stretch>
            <a:fillRect/>
          </a:stretch>
        </p:blipFill>
        <p:spPr bwMode="auto">
          <a:xfrm>
            <a:off x="3810000" y="304800"/>
            <a:ext cx="4800600" cy="16764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495800" y="838200"/>
            <a:ext cx="34290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17" name="Picture 3" descr="C:\Users\SAIFUL PTI\Pictures\MALA21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1676400" y="2743200"/>
            <a:ext cx="8839194" cy="262889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057400" y="3124200"/>
            <a:ext cx="8229600" cy="193899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১.২.৪  শিক্ষার্থীরা কিভাবে বায়ু দূষিত হয় তা বলতে পারবে। </a:t>
            </a:r>
          </a:p>
          <a:p>
            <a:endParaRPr lang="bn-BD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১.২.৬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বায়ুদূষণে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প্রভাব বর্ণনা করতে পারবে। </a:t>
            </a:r>
            <a:endParaRPr lang="bn-BD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4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295400"/>
            <a:ext cx="72390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9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ঠ </a:t>
            </a:r>
            <a:r>
              <a:rPr lang="bn-BD" sz="9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9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9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স্থা</a:t>
            </a:r>
            <a:r>
              <a:rPr lang="bn-BD" sz="9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পন </a:t>
            </a:r>
            <a:r>
              <a:rPr lang="en-US" sz="9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8" name="Down Arrow 7"/>
          <p:cNvSpPr/>
          <p:nvPr/>
        </p:nvSpPr>
        <p:spPr>
          <a:xfrm>
            <a:off x="5029200" y="3200400"/>
            <a:ext cx="2514600" cy="2209800"/>
          </a:xfrm>
          <a:prstGeom prst="downArrow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D:\202\0ba62981fce980b23d2671347d784f6d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2544" y="2819401"/>
            <a:ext cx="1379257" cy="1666875"/>
          </a:xfrm>
          <a:prstGeom prst="rect">
            <a:avLst/>
          </a:prstGeom>
          <a:noFill/>
        </p:spPr>
      </p:pic>
      <p:pic>
        <p:nvPicPr>
          <p:cNvPr id="12" name="Picture 3" descr="D:\202\0ba62981fce980b23d2671347d784f6d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4758" y="4114800"/>
            <a:ext cx="1513242" cy="1828800"/>
          </a:xfrm>
          <a:prstGeom prst="rect">
            <a:avLst/>
          </a:prstGeom>
          <a:noFill/>
        </p:spPr>
      </p:pic>
      <p:pic>
        <p:nvPicPr>
          <p:cNvPr id="14" name="Picture 3" descr="D:\202\0ba62981fce980b23d2671347d784f6d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5426" y="1492358"/>
            <a:ext cx="1476374" cy="1784243"/>
          </a:xfrm>
          <a:prstGeom prst="rect">
            <a:avLst/>
          </a:prstGeom>
          <a:noFill/>
        </p:spPr>
      </p:pic>
      <p:pic>
        <p:nvPicPr>
          <p:cNvPr id="16" name="Picture 3" descr="D:\202\0ba62981fce980b23d2671347d784f6d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1" y="4191000"/>
            <a:ext cx="1450191" cy="1752600"/>
          </a:xfrm>
          <a:prstGeom prst="rect">
            <a:avLst/>
          </a:prstGeom>
          <a:noFill/>
        </p:spPr>
      </p:pic>
      <p:pic>
        <p:nvPicPr>
          <p:cNvPr id="18" name="Picture 3" descr="D:\202\0ba62981fce980b23d2671347d784f6d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819400"/>
            <a:ext cx="1450190" cy="1752600"/>
          </a:xfrm>
          <a:prstGeom prst="rect">
            <a:avLst/>
          </a:prstGeom>
          <a:noFill/>
        </p:spPr>
      </p:pic>
      <p:pic>
        <p:nvPicPr>
          <p:cNvPr id="20" name="Picture 3" descr="D:\202\0ba62981fce980b23d2671347d784f6d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39226" y="28666"/>
            <a:ext cx="1552575" cy="1876335"/>
          </a:xfrm>
          <a:prstGeom prst="rect">
            <a:avLst/>
          </a:prstGeom>
          <a:noFill/>
        </p:spPr>
      </p:pic>
      <p:pic>
        <p:nvPicPr>
          <p:cNvPr id="22" name="Picture 3" descr="D:\202\0ba62981fce980b23d2671347d784f6d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447801"/>
            <a:ext cx="1447800" cy="1749711"/>
          </a:xfrm>
          <a:prstGeom prst="rect">
            <a:avLst/>
          </a:prstGeom>
          <a:noFill/>
        </p:spPr>
      </p:pic>
      <p:pic>
        <p:nvPicPr>
          <p:cNvPr id="24" name="Picture 3" descr="D:\202\0ba62981fce980b23d2671347d784f6d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0"/>
            <a:ext cx="1450190" cy="1752600"/>
          </a:xfrm>
          <a:prstGeom prst="rect">
            <a:avLst/>
          </a:prstGeom>
          <a:noFill/>
        </p:spPr>
      </p:pic>
      <p:pic>
        <p:nvPicPr>
          <p:cNvPr id="186371" name="Picture 3" descr="D:\202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5791201"/>
            <a:ext cx="1143000" cy="911203"/>
          </a:xfrm>
          <a:prstGeom prst="rect">
            <a:avLst/>
          </a:prstGeom>
          <a:noFill/>
        </p:spPr>
      </p:pic>
      <p:pic>
        <p:nvPicPr>
          <p:cNvPr id="186372" name="Picture 4" descr="D:\202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16478" y="5715000"/>
            <a:ext cx="1075322" cy="857250"/>
          </a:xfrm>
          <a:prstGeom prst="rect">
            <a:avLst/>
          </a:prstGeom>
          <a:noFill/>
        </p:spPr>
      </p:pic>
      <p:pic>
        <p:nvPicPr>
          <p:cNvPr id="29" name="Picture 3" descr="D:\202\0ba62981fce980b23d2671347d784f6d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1" y="76201"/>
            <a:ext cx="937895" cy="1133475"/>
          </a:xfrm>
          <a:prstGeom prst="rect">
            <a:avLst/>
          </a:prstGeom>
          <a:noFill/>
        </p:spPr>
      </p:pic>
      <p:pic>
        <p:nvPicPr>
          <p:cNvPr id="31" name="Picture 3" descr="D:\202\0ba62981fce980b23d2671347d784f6d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1" y="76201"/>
            <a:ext cx="937895" cy="1133475"/>
          </a:xfrm>
          <a:prstGeom prst="rect">
            <a:avLst/>
          </a:prstGeom>
          <a:noFill/>
        </p:spPr>
      </p:pic>
      <p:pic>
        <p:nvPicPr>
          <p:cNvPr id="33" name="Picture 3" descr="D:\202\0ba62981fce980b23d2671347d784f6d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1" y="76201"/>
            <a:ext cx="937895" cy="1133475"/>
          </a:xfrm>
          <a:prstGeom prst="rect">
            <a:avLst/>
          </a:prstGeom>
          <a:noFill/>
        </p:spPr>
      </p:pic>
      <p:pic>
        <p:nvPicPr>
          <p:cNvPr id="35" name="Picture 3" descr="D:\202\0ba62981fce980b23d2671347d784f6d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1" y="76201"/>
            <a:ext cx="937895" cy="1133475"/>
          </a:xfrm>
          <a:prstGeom prst="rect">
            <a:avLst/>
          </a:prstGeom>
          <a:noFill/>
        </p:spPr>
      </p:pic>
      <p:pic>
        <p:nvPicPr>
          <p:cNvPr id="37" name="Picture 3" descr="D:\202\0ba62981fce980b23d2671347d784f6d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1" y="76201"/>
            <a:ext cx="937895" cy="1133475"/>
          </a:xfrm>
          <a:prstGeom prst="rect">
            <a:avLst/>
          </a:prstGeom>
          <a:noFill/>
        </p:spPr>
      </p:pic>
      <p:pic>
        <p:nvPicPr>
          <p:cNvPr id="39" name="Picture 3" descr="D:\202\0ba62981fce980b23d2671347d784f6d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1" y="76201"/>
            <a:ext cx="937895" cy="1133475"/>
          </a:xfrm>
          <a:prstGeom prst="rect">
            <a:avLst/>
          </a:prstGeom>
          <a:noFill/>
        </p:spPr>
      </p:pic>
      <p:pic>
        <p:nvPicPr>
          <p:cNvPr id="41" name="Picture 3" descr="D:\202\0ba62981fce980b23d2671347d784f6d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1" y="76201"/>
            <a:ext cx="937895" cy="1133475"/>
          </a:xfrm>
          <a:prstGeom prst="rect">
            <a:avLst/>
          </a:prstGeom>
          <a:noFill/>
        </p:spPr>
      </p:pic>
      <p:pic>
        <p:nvPicPr>
          <p:cNvPr id="43" name="Picture 3" descr="D:\202\0ba62981fce980b23d2671347d784f6d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1" y="76201"/>
            <a:ext cx="937895" cy="1133475"/>
          </a:xfrm>
          <a:prstGeom prst="rect">
            <a:avLst/>
          </a:prstGeom>
          <a:noFill/>
        </p:spPr>
      </p:pic>
      <p:pic>
        <p:nvPicPr>
          <p:cNvPr id="46" name="Picture 3" descr="D:\202\0ba62981fce980b23d2671347d784f6d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1" y="76201"/>
            <a:ext cx="937895" cy="1133475"/>
          </a:xfrm>
          <a:prstGeom prst="rect">
            <a:avLst/>
          </a:prstGeom>
          <a:noFill/>
        </p:spPr>
      </p:pic>
      <p:pic>
        <p:nvPicPr>
          <p:cNvPr id="48" name="Picture 3" descr="D:\202\0ba62981fce980b23d2671347d784f6d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1" y="76201"/>
            <a:ext cx="937895" cy="1133475"/>
          </a:xfrm>
          <a:prstGeom prst="rect">
            <a:avLst/>
          </a:prstGeom>
          <a:noFill/>
        </p:spPr>
      </p:pic>
      <p:pic>
        <p:nvPicPr>
          <p:cNvPr id="50" name="Picture 3" descr="D:\202\0ba62981fce980b23d2671347d784f6d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1" y="76201"/>
            <a:ext cx="937895" cy="1133475"/>
          </a:xfrm>
          <a:prstGeom prst="rect">
            <a:avLst/>
          </a:prstGeom>
          <a:noFill/>
        </p:spPr>
      </p:pic>
      <p:pic>
        <p:nvPicPr>
          <p:cNvPr id="52" name="Picture 5" descr="D:\animated_flowe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1" y="5638800"/>
            <a:ext cx="741911" cy="685800"/>
          </a:xfrm>
          <a:prstGeom prst="rect">
            <a:avLst/>
          </a:prstGeom>
          <a:noFill/>
        </p:spPr>
      </p:pic>
      <p:pic>
        <p:nvPicPr>
          <p:cNvPr id="54" name="Picture 5" descr="D:\animated_flowe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5690668"/>
            <a:ext cx="685800" cy="633933"/>
          </a:xfrm>
          <a:prstGeom prst="rect">
            <a:avLst/>
          </a:prstGeom>
          <a:noFill/>
        </p:spPr>
      </p:pic>
      <p:pic>
        <p:nvPicPr>
          <p:cNvPr id="56" name="Picture 5" descr="D:\animated_flowe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6890" y="5638800"/>
            <a:ext cx="741911" cy="685800"/>
          </a:xfrm>
          <a:prstGeom prst="rect">
            <a:avLst/>
          </a:prstGeom>
          <a:noFill/>
        </p:spPr>
      </p:pic>
      <p:pic>
        <p:nvPicPr>
          <p:cNvPr id="58" name="Picture 5" descr="D:\animated_flower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077201" y="5715000"/>
            <a:ext cx="659477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IFUL PTI\Pictures\a22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752600"/>
            <a:ext cx="7391400" cy="333375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362200" y="533401"/>
            <a:ext cx="73152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ছবিতে কি দেখতে পাচ্ছ?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60960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5410201"/>
            <a:ext cx="73914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ইটভাটা থেকে নির্গত ধোঁয়া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43200" y="381001"/>
            <a:ext cx="57150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ছবিতে কি দেখতে পাচ্ছ?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5638801"/>
            <a:ext cx="609600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 কলকারখনা থেকে নির্গত ধোঁয়া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1858" name="Picture 2" descr="C:\Users\SAIFUL PTI\Pictures\air 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1371601"/>
            <a:ext cx="5791200" cy="4200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381001"/>
            <a:ext cx="59436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ছবিতে কি দেখতে পাচ্ছ?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5638801"/>
            <a:ext cx="58674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রান্না থেকে নির্গত ধোঁয়া   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882" name="Picture 2" descr="C:\Users\SAIFUL PTI\Pictures\33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1447800"/>
            <a:ext cx="5866178" cy="381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218</Words>
  <Application>Microsoft Office PowerPoint</Application>
  <PresentationFormat>Widescreen</PresentationFormat>
  <Paragraphs>51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 Eva SaifSneha</dc:creator>
  <cp:lastModifiedBy>Saiful Eva SaifSneha</cp:lastModifiedBy>
  <cp:revision>11</cp:revision>
  <dcterms:created xsi:type="dcterms:W3CDTF">2020-01-27T15:24:29Z</dcterms:created>
  <dcterms:modified xsi:type="dcterms:W3CDTF">2020-02-02T07:57:10Z</dcterms:modified>
</cp:coreProperties>
</file>