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77" r:id="rId3"/>
    <p:sldId id="256" r:id="rId4"/>
    <p:sldId id="257" r:id="rId5"/>
    <p:sldId id="261" r:id="rId6"/>
    <p:sldId id="263" r:id="rId7"/>
    <p:sldId id="267" r:id="rId8"/>
    <p:sldId id="262" r:id="rId9"/>
    <p:sldId id="268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18" autoAdjust="0"/>
  </p:normalViewPr>
  <p:slideViewPr>
    <p:cSldViewPr>
      <p:cViewPr>
        <p:scale>
          <a:sx n="75" d="100"/>
          <a:sy n="75" d="100"/>
        </p:scale>
        <p:origin x="-101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05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489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টেক্সট</a:t>
            </a:r>
            <a:r>
              <a:rPr lang="en-US" dirty="0" smtClean="0"/>
              <a:t> </a:t>
            </a:r>
            <a:r>
              <a:rPr lang="en-US" dirty="0" err="1" smtClean="0"/>
              <a:t>বই-এর</a:t>
            </a:r>
            <a:r>
              <a:rPr lang="en-US" dirty="0" smtClean="0"/>
              <a:t> </a:t>
            </a: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মিলিয়ে</a:t>
            </a:r>
            <a:r>
              <a:rPr lang="en-US" dirty="0" smtClean="0"/>
              <a:t> </a:t>
            </a:r>
            <a:r>
              <a:rPr lang="en-US" dirty="0" err="1" smtClean="0"/>
              <a:t>ক্রমান্বয়ে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9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98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16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13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45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33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445" y="5681851"/>
            <a:ext cx="77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তথ্যযোগ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সফট্‌ওয়্যার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622445" y="1312227"/>
            <a:ext cx="3934573" cy="4174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7467"/>
            <a:ext cx="3980180" cy="4354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330987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733837"/>
            <a:ext cx="5899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ফ্রিলেন্সারের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147" y="25146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664634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9" y="4419600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ডেভেলপমেন্ট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750" y="4419600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7482" y="5105400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10540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990818" y="5117512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 bwMode="auto">
          <a:xfrm rot="13053893">
            <a:off x="4202690" y="434789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Quad Arrow 16"/>
          <p:cNvSpPr/>
          <p:nvPr/>
        </p:nvSpPr>
        <p:spPr bwMode="auto">
          <a:xfrm rot="18857328">
            <a:off x="8381312" y="443536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Quad Arrow 17"/>
          <p:cNvSpPr/>
          <p:nvPr/>
        </p:nvSpPr>
        <p:spPr bwMode="auto">
          <a:xfrm rot="18857328">
            <a:off x="8213860" y="5120665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7" grpId="0"/>
      <p:bldP spid="8" grpId="0"/>
      <p:bldP spid="9" grpId="0"/>
      <p:bldP spid="10" grpId="0"/>
      <p:bldP spid="12" grpId="0" animBg="1"/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28863" cy="3952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idrf-bd.org/wp-content/uploads/2014/08/IDRF-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24815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751222" y="457200"/>
            <a:ext cx="3325978" cy="5638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274320" algn="ctr"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27432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27432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27432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(পাঠ-০২) 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27432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27432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27432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/0</a:t>
            </a:r>
            <a:r>
              <a:rPr lang="bn-IN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/201</a:t>
            </a:r>
            <a:r>
              <a:rPr lang="bn-IN" sz="2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৯ </a:t>
            </a: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33400" y="381000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981200"/>
            <a:ext cx="3934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শাল্টিমুরাদপুর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+mj-lt"/>
                <a:cs typeface="NikoshBAN" pitchFamily="2" charset="0"/>
              </a:rPr>
              <a:t>০১৭৪৫৫৫৭৯১৬</a:t>
            </a:r>
            <a:endParaRPr lang="en-US" sz="2000" dirty="0" smtClean="0">
              <a:latin typeface="+mj-lt"/>
              <a:cs typeface="NikoshBAN" pitchFamily="2" charset="0"/>
            </a:endParaRPr>
          </a:p>
          <a:p>
            <a:pPr algn="ctr"/>
            <a:r>
              <a:rPr lang="en-US" sz="2000" smtClean="0">
                <a:cs typeface="NikoshBAN" pitchFamily="2" charset="0"/>
              </a:rPr>
              <a:t>E-mail-islamshariful1980@gmail.com</a:t>
            </a:r>
            <a:endParaRPr lang="en-US" sz="2000" dirty="0" smtClean="0">
              <a:cs typeface="NikoshBAN" pitchFamily="2" charset="0"/>
            </a:endParaRP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2133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লোকগুলো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598"/>
            <a:ext cx="5029200" cy="337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397" y="5373914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কর্মসৃজন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কর্মপ্রাপ্তিতে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552444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র্মক্ষেত্রে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ICT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 প্রভাবে মানুষের কাজের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বিস্তারের ফলে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কাজের সৃষ্টি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827" y="5607428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শিল্পকারখানায়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91200" cy="3904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7356" y="5707955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88572" cy="390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7356" y="5634511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গুদামে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সজ্জিতকরণ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http://ict4rd.org/images/iv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2" y="1521372"/>
            <a:ext cx="5793828" cy="390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5173" y="5789977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ইন্টারেক্টিভ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1364188"/>
            <a:ext cx="5943600" cy="401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0428" y="5993726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এক্সচেন্জে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6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409413"/>
            <a:ext cx="5946228" cy="3921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41426" y="563022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13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28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644" y="55420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4" y="1711643"/>
            <a:ext cx="5092901" cy="2867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652" y="211836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সম্ভাব্য সমাধান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382" y="4684693"/>
            <a:ext cx="5817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6051" y="2298054"/>
            <a:ext cx="7680229" cy="3419177"/>
            <a:chOff x="656051" y="2528887"/>
            <a:chExt cx="7680229" cy="3419177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2050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3733801" y="3352800"/>
                <a:ext cx="1235709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32451" y="5486399"/>
              <a:ext cx="5070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লিখার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কম্পিউটারের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লিখা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11" y="2234207"/>
            <a:ext cx="7695469" cy="3483024"/>
            <a:chOff x="640811" y="2234207"/>
            <a:chExt cx="7695469" cy="3483024"/>
          </a:xfrm>
        </p:grpSpPr>
        <p:grpSp>
          <p:nvGrpSpPr>
            <p:cNvPr id="8" name="Group 7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102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4008851" y="3785235"/>
                <a:ext cx="1235709" cy="496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90794" y="5347899"/>
              <a:ext cx="6187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বিশেষ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ল্যাবে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প্রিন্ট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দেখার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চেয়ে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ক্যামেরায়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তুলে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দ্রুত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752825"/>
            <a:ext cx="8056371" cy="3464291"/>
            <a:chOff x="1524000" y="2795743"/>
            <a:chExt cx="8056371" cy="3464291"/>
          </a:xfrm>
        </p:grpSpPr>
        <p:pic>
          <p:nvPicPr>
            <p:cNvPr id="1036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927918" y="4501616"/>
              <a:ext cx="1235708" cy="471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122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80939" y="1815102"/>
            <a:ext cx="7543799" cy="2819113"/>
            <a:chOff x="609601" y="2052313"/>
            <a:chExt cx="7543799" cy="2819113"/>
          </a:xfrm>
        </p:grpSpPr>
        <p:sp>
          <p:nvSpPr>
            <p:cNvPr id="28" name="Right Arrow 27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2135847"/>
              <a:ext cx="3028604" cy="27355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2052313"/>
              <a:ext cx="3219196" cy="2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720" y="2660302"/>
            <a:ext cx="6093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944" y="2458462"/>
            <a:ext cx="64011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রক্ষনাবেক্ষণ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77742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423</Words>
  <Application>Microsoft Office PowerPoint</Application>
  <PresentationFormat>On-screen Show (4:3)</PresentationFormat>
  <Paragraphs>77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ছবিতে লোকগুলো কী করছে?</vt:lpstr>
      <vt:lpstr>আজকের আলোচ্য বিষয়…</vt:lpstr>
      <vt:lpstr>শিখণফল</vt:lpstr>
      <vt:lpstr>আইসিটি ব্যবহারে কর্মীর দক্ষতা</vt:lpstr>
      <vt:lpstr>একক কাজ</vt:lpstr>
      <vt:lpstr>আইসিটির কারণে যেখানে কর্মের ধরন প্রতিনিয়ত বদলে যাচ্ছে</vt:lpstr>
      <vt:lpstr>জোড়ায় কাজ</vt:lpstr>
      <vt:lpstr>ঘরে বসে আয়ের সুযোগ</vt:lpstr>
      <vt:lpstr>দলগত কাজ</vt:lpstr>
      <vt:lpstr>মূল্যায়ন</vt:lpstr>
      <vt:lpstr>কোন প্রশ্ন?</vt:lpstr>
      <vt:lpstr>বাড়ির কাজ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UITRCE</cp:lastModifiedBy>
  <cp:revision>126</cp:revision>
  <dcterms:created xsi:type="dcterms:W3CDTF">2015-03-23T16:48:03Z</dcterms:created>
  <dcterms:modified xsi:type="dcterms:W3CDTF">2020-02-02T05:32:33Z</dcterms:modified>
</cp:coreProperties>
</file>