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80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85C33-9FB7-4565-B515-CAB014693CC5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BF64-AC87-447C-AE75-A6FA0BD16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2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বৈশিষ্ট্যঃজীবিত</a:t>
            </a:r>
            <a:r>
              <a:rPr lang="en-US" dirty="0" smtClean="0"/>
              <a:t> </a:t>
            </a:r>
            <a:r>
              <a:rPr lang="en-US" dirty="0" err="1" smtClean="0"/>
              <a:t>জীবদেহ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জীবনের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লক্ষণ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প্রকাশ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BF64-AC87-447C-AE75-A6FA0BD16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4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বৈশিষ্ট্যঃশোষণ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পদ্ধতিতে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খাদ্য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গ্রহণ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BF64-AC87-447C-AE75-A6FA0BD16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বৈশিষ্ট্যঃএরা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ভোজী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উদ্ভিদ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মাটি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পানি</a:t>
            </a:r>
            <a:r>
              <a:rPr lang="en-US" baseline="0" dirty="0" smtClean="0"/>
              <a:t>, ও </a:t>
            </a:r>
            <a:r>
              <a:rPr lang="en-US" baseline="0" dirty="0" err="1" smtClean="0"/>
              <a:t>গাছে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জন্মায়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BF64-AC87-447C-AE75-A6FA0BD16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8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9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584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5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30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7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9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97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7467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</a:rPr>
              <a:t>স্বাগতম</a:t>
            </a:r>
            <a:r>
              <a:rPr lang="en-US" sz="2400" dirty="0">
                <a:solidFill>
                  <a:srgbClr val="00B050"/>
                </a:solidFill>
              </a:rPr>
              <a:t/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পরিচিতি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2590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সেক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হাবিবুর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রহমান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সিনিয়র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সহকারী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শিক্ষক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গোলাবাড়িয়া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উচ্চ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বিদ্যালয়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বিষয়ঃ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বিজ্ঞান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অণুজীব</a:t>
            </a:r>
            <a:r>
              <a:rPr lang="en-US" sz="2400" dirty="0" smtClean="0"/>
              <a:t> </a:t>
            </a:r>
            <a:r>
              <a:rPr lang="en-US" sz="2400" dirty="0" err="1" smtClean="0"/>
              <a:t>জগতকে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রাজ্যে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হয়েছে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dirty="0" smtClean="0"/>
              <a:t>?</a:t>
            </a:r>
          </a:p>
          <a:p>
            <a:r>
              <a:rPr lang="en-US" sz="2400" dirty="0" err="1" smtClean="0"/>
              <a:t>কয়েকটি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অণুজীবের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dirty="0" smtClean="0"/>
              <a:t> ?</a:t>
            </a:r>
          </a:p>
          <a:p>
            <a:r>
              <a:rPr lang="en-US" sz="2400" dirty="0" err="1" smtClean="0"/>
              <a:t>ভাইরাসের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বৈশিষ্ঠ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dirty="0" smtClean="0"/>
              <a:t> ? </a:t>
            </a:r>
          </a:p>
          <a:p>
            <a:r>
              <a:rPr lang="en-US" sz="2400" dirty="0" err="1" smtClean="0"/>
              <a:t>নিউমোনিয়া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সৃস্টি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ব্যাকটেরিয়া</a:t>
            </a:r>
            <a:r>
              <a:rPr lang="en-US" dirty="0" smtClean="0"/>
              <a:t>?</a:t>
            </a:r>
            <a:endParaRPr lang="en-US" sz="2400" dirty="0" smtClean="0"/>
          </a:p>
          <a:p>
            <a:r>
              <a:rPr lang="en-US" sz="2400" dirty="0" err="1" smtClean="0"/>
              <a:t>শৈবাল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ব্যবহৃত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কীসে</a:t>
            </a:r>
            <a:r>
              <a:rPr lang="en-US" dirty="0" smtClean="0"/>
              <a:t> ?</a:t>
            </a:r>
          </a:p>
          <a:p>
            <a:r>
              <a:rPr lang="en-US" sz="2400" dirty="0" err="1" smtClean="0"/>
              <a:t>ভাইরাসকে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অকোষীয়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জীব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ছত্রাকের</a:t>
            </a:r>
            <a:r>
              <a:rPr lang="en-US" dirty="0" smtClean="0"/>
              <a:t> 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শিখলাম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ভাইরাস</a:t>
            </a:r>
            <a:r>
              <a:rPr lang="en-US" dirty="0" smtClean="0"/>
              <a:t> , </a:t>
            </a:r>
            <a:r>
              <a:rPr lang="en-US" dirty="0" err="1" smtClean="0"/>
              <a:t>ব্যাকটেরিয়া</a:t>
            </a:r>
            <a:r>
              <a:rPr lang="en-US" dirty="0" smtClean="0"/>
              <a:t> , </a:t>
            </a:r>
            <a:r>
              <a:rPr lang="en-US" dirty="0" err="1" smtClean="0"/>
              <a:t>ছত্রাক</a:t>
            </a:r>
            <a:r>
              <a:rPr lang="en-US" dirty="0" smtClean="0"/>
              <a:t> , </a:t>
            </a:r>
            <a:r>
              <a:rPr lang="en-US" dirty="0" err="1" smtClean="0"/>
              <a:t>অ্যাঁমিবা</a:t>
            </a:r>
            <a:r>
              <a:rPr lang="en-US" dirty="0" smtClean="0"/>
              <a:t>, </a:t>
            </a:r>
            <a:r>
              <a:rPr lang="en-US" dirty="0" err="1" smtClean="0"/>
              <a:t>নিম্ন</a:t>
            </a:r>
            <a:r>
              <a:rPr lang="en-US" dirty="0" smtClean="0"/>
              <a:t> </a:t>
            </a:r>
            <a:r>
              <a:rPr lang="en-US" dirty="0" err="1" smtClean="0"/>
              <a:t>শ্রেণির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। </a:t>
            </a:r>
          </a:p>
          <a:p>
            <a:r>
              <a:rPr lang="en-US" dirty="0" err="1"/>
              <a:t>ভাইরাস</a:t>
            </a:r>
            <a:r>
              <a:rPr lang="en-US" dirty="0"/>
              <a:t> , </a:t>
            </a:r>
            <a:r>
              <a:rPr lang="en-US" dirty="0" err="1"/>
              <a:t>ব্যাকটেরিয়া</a:t>
            </a:r>
            <a:r>
              <a:rPr lang="en-US" dirty="0"/>
              <a:t> , </a:t>
            </a:r>
            <a:r>
              <a:rPr lang="en-US" dirty="0" err="1"/>
              <a:t>ছত্রাক</a:t>
            </a:r>
            <a:r>
              <a:rPr lang="en-US" dirty="0"/>
              <a:t> , </a:t>
            </a:r>
            <a:r>
              <a:rPr lang="en-US" dirty="0" err="1"/>
              <a:t>অ্যাঁমিবা</a:t>
            </a:r>
            <a:r>
              <a:rPr lang="en-US" dirty="0" smtClean="0"/>
              <a:t>,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সৃষ্ট</a:t>
            </a:r>
            <a:r>
              <a:rPr lang="en-US" dirty="0" smtClean="0"/>
              <a:t> </a:t>
            </a:r>
            <a:r>
              <a:rPr lang="en-US" dirty="0" err="1" smtClean="0"/>
              <a:t>কারি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। </a:t>
            </a:r>
          </a:p>
          <a:p>
            <a:r>
              <a:rPr lang="en-US" dirty="0" err="1"/>
              <a:t>ভাইরাস</a:t>
            </a:r>
            <a:r>
              <a:rPr lang="en-US" dirty="0"/>
              <a:t> </a:t>
            </a:r>
            <a:r>
              <a:rPr lang="en-US" dirty="0" err="1" smtClean="0"/>
              <a:t>অকোষীয়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পানি</a:t>
            </a:r>
            <a:r>
              <a:rPr lang="en-US" dirty="0" smtClean="0"/>
              <a:t> , </a:t>
            </a:r>
            <a:r>
              <a:rPr lang="en-US" dirty="0" err="1" smtClean="0"/>
              <a:t>বায়ু</a:t>
            </a:r>
            <a:r>
              <a:rPr lang="en-US" dirty="0" smtClean="0"/>
              <a:t> , ও </a:t>
            </a:r>
            <a:r>
              <a:rPr lang="en-US" dirty="0" err="1" smtClean="0"/>
              <a:t>অপরিচ্ছন্ন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জীবাণু</a:t>
            </a:r>
            <a:r>
              <a:rPr lang="en-US" dirty="0" smtClean="0"/>
              <a:t> </a:t>
            </a:r>
            <a:r>
              <a:rPr lang="en-US" dirty="0" err="1" smtClean="0"/>
              <a:t>ছড়ায়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স্বাস্থ্যসম্মতভাবে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যাপন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20874"/>
          </a:xfrm>
        </p:spPr>
        <p:txBody>
          <a:bodyPr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819399"/>
            <a:ext cx="7675350" cy="3357563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dirty="0"/>
          </a:p>
          <a:p>
            <a:r>
              <a:rPr lang="en-US" sz="2400" dirty="0" err="1" smtClean="0"/>
              <a:t>ভাইরাসের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চিত্র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অঙ্কন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আনবে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উপাদান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ভাইরাসের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দেহ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গঠিত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3124199"/>
            <a:ext cx="7675350" cy="30527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endParaRPr lang="en-US" dirty="0" smtClean="0"/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632460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অণুজীব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81534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শিক্ষণ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ফলঃ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400" dirty="0" smtClean="0"/>
              <a:t>১</a:t>
            </a:r>
            <a:r>
              <a:rPr lang="en-US" sz="2400" dirty="0" smtClean="0"/>
              <a:t>। </a:t>
            </a:r>
            <a:r>
              <a:rPr lang="en-US" sz="2400" dirty="0" err="1" smtClean="0"/>
              <a:t>অণুজীবের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বৈশিষ্ট্য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২।    </a:t>
            </a:r>
            <a:r>
              <a:rPr lang="en-US" sz="2400" dirty="0" err="1"/>
              <a:t>অণুজীবের</a:t>
            </a:r>
            <a:r>
              <a:rPr lang="en-US" sz="2400" dirty="0"/>
              <a:t> </a:t>
            </a:r>
            <a:r>
              <a:rPr lang="en-US" sz="2400" dirty="0" err="1" smtClean="0"/>
              <a:t>শ্রেনীবিন্যাস</a:t>
            </a:r>
            <a:r>
              <a:rPr lang="en-US" sz="2400" dirty="0" smtClean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  <a:p>
            <a:pPr marL="0" indent="0" algn="just">
              <a:buNone/>
            </a:pPr>
            <a:r>
              <a:rPr lang="en-US" sz="2400" dirty="0" smtClean="0"/>
              <a:t>৩।ভাইরাস,ব্যাকটেরিয়ার </a:t>
            </a:r>
            <a:r>
              <a:rPr lang="en-US" sz="2400" dirty="0" err="1" smtClean="0"/>
              <a:t>বৈশিষ্ট্য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৪। </a:t>
            </a:r>
            <a:r>
              <a:rPr lang="en-US" sz="2400" dirty="0" err="1" smtClean="0"/>
              <a:t>মানবদেহে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স্বাস্থ্য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ঝুকি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সৃস্টিতে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ভাইরাস,ব্যাকটেরিয়া</a:t>
            </a:r>
            <a:r>
              <a:rPr lang="en-US" sz="2400" dirty="0" smtClean="0"/>
              <a:t> , </a:t>
            </a:r>
            <a:r>
              <a:rPr lang="en-US" sz="2400" dirty="0" err="1" smtClean="0"/>
              <a:t>এন্টামিবার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ভুমিকা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6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অণুজীব</a:t>
            </a:r>
            <a:r>
              <a:rPr lang="en-US" dirty="0" smtClean="0"/>
              <a:t> </a:t>
            </a:r>
            <a:r>
              <a:rPr lang="en-US" dirty="0" err="1" smtClean="0"/>
              <a:t>জগতের</a:t>
            </a:r>
            <a:r>
              <a:rPr lang="en-US" dirty="0" smtClean="0"/>
              <a:t> </a:t>
            </a:r>
            <a:r>
              <a:rPr lang="en-US" dirty="0" err="1" smtClean="0"/>
              <a:t>শ্রেণীবিভাগ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রাজ্য</a:t>
            </a:r>
            <a:r>
              <a:rPr lang="en-US" sz="2800" dirty="0" smtClean="0"/>
              <a:t> – ১ঃঅ্যাকারিওটা – </a:t>
            </a:r>
            <a:r>
              <a:rPr lang="en-US" sz="2800" dirty="0" err="1" smtClean="0"/>
              <a:t>ভাইরাস</a:t>
            </a:r>
            <a:r>
              <a:rPr lang="en-US" sz="28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রাজ্য-২ঃ </a:t>
            </a:r>
            <a:r>
              <a:rPr lang="en-US" dirty="0" err="1" smtClean="0"/>
              <a:t>প্রোক্যারিওটা</a:t>
            </a:r>
            <a:r>
              <a:rPr lang="en-US" dirty="0" smtClean="0"/>
              <a:t> – </a:t>
            </a:r>
            <a:r>
              <a:rPr lang="en-US" dirty="0" err="1" smtClean="0"/>
              <a:t>ব্যাকটেরিয়া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রাজ্য-৩ঃ </a:t>
            </a:r>
            <a:r>
              <a:rPr lang="en-US" dirty="0" err="1" smtClean="0"/>
              <a:t>ইউক্যারিওটা</a:t>
            </a:r>
            <a:r>
              <a:rPr lang="en-US" dirty="0" smtClean="0"/>
              <a:t> –</a:t>
            </a:r>
            <a:r>
              <a:rPr lang="en-US" dirty="0" err="1" smtClean="0"/>
              <a:t>শৈবাল</a:t>
            </a:r>
            <a:r>
              <a:rPr lang="en-US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ছত্রাক</a:t>
            </a:r>
            <a:r>
              <a:rPr lang="en-US" dirty="0" smtClean="0"/>
              <a:t>, </a:t>
            </a:r>
            <a:r>
              <a:rPr lang="en-US" dirty="0" err="1" smtClean="0"/>
              <a:t>প্রোটোজোয়া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চিত্র</a:t>
            </a:r>
            <a:r>
              <a:rPr lang="en-US" dirty="0" smtClean="0"/>
              <a:t>- </a:t>
            </a:r>
            <a:r>
              <a:rPr lang="en-US" dirty="0" err="1" smtClean="0"/>
              <a:t>ভাইরাস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992470" cy="3962400"/>
          </a:xfrm>
        </p:spPr>
      </p:pic>
    </p:spTree>
    <p:extLst>
      <p:ext uri="{BB962C8B-B14F-4D97-AF65-F5344CB8AC3E}">
        <p14:creationId xmlns:p14="http://schemas.microsoft.com/office/powerpoint/2010/main" val="34108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চিত্র-ব্যাকটেরিয়া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969" y="1295400"/>
            <a:ext cx="5072062" cy="5072062"/>
          </a:xfrm>
        </p:spPr>
      </p:pic>
    </p:spTree>
    <p:extLst>
      <p:ext uri="{BB962C8B-B14F-4D97-AF65-F5344CB8AC3E}">
        <p14:creationId xmlns:p14="http://schemas.microsoft.com/office/powerpoint/2010/main" val="39594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চিত্র</a:t>
            </a:r>
            <a:r>
              <a:rPr lang="en-US" dirty="0" smtClean="0"/>
              <a:t>- </a:t>
            </a:r>
            <a:r>
              <a:rPr lang="en-US" dirty="0" err="1" smtClean="0"/>
              <a:t>শৈবাল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5" y="2429785"/>
            <a:ext cx="3533775" cy="284582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438399"/>
            <a:ext cx="4106988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অ্যামিবা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752600"/>
            <a:ext cx="8110141" cy="4267200"/>
          </a:xfrm>
        </p:spPr>
      </p:pic>
    </p:spTree>
    <p:extLst>
      <p:ext uri="{BB962C8B-B14F-4D97-AF65-F5344CB8AC3E}">
        <p14:creationId xmlns:p14="http://schemas.microsoft.com/office/powerpoint/2010/main" val="37148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অ্যান্টামিবা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1295400"/>
            <a:ext cx="7296150" cy="5029200"/>
          </a:xfrm>
        </p:spPr>
      </p:pic>
    </p:spTree>
    <p:extLst>
      <p:ext uri="{BB962C8B-B14F-4D97-AF65-F5344CB8AC3E}">
        <p14:creationId xmlns:p14="http://schemas.microsoft.com/office/powerpoint/2010/main" val="40091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ছত্রাক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7162799" cy="4038600"/>
          </a:xfrm>
        </p:spPr>
      </p:pic>
    </p:spTree>
    <p:extLst>
      <p:ext uri="{BB962C8B-B14F-4D97-AF65-F5344CB8AC3E}">
        <p14:creationId xmlns:p14="http://schemas.microsoft.com/office/powerpoint/2010/main" val="279104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287</TotalTime>
  <Words>230</Words>
  <Application>Microsoft Office PowerPoint</Application>
  <PresentationFormat>On-screen Show (4:3)</PresentationFormat>
  <Paragraphs>54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Depth</vt:lpstr>
      <vt:lpstr>স্বাগতম শিক্ষক পরিচিতি  </vt:lpstr>
      <vt:lpstr>পাঠ শিরোনাম অণুজীব    </vt:lpstr>
      <vt:lpstr>অণুজীব জগতের শ্রেণীবিভাগ </vt:lpstr>
      <vt:lpstr>চিত্র- ভাইরাস </vt:lpstr>
      <vt:lpstr>চিত্র-ব্যাকটেরিয়া </vt:lpstr>
      <vt:lpstr>চিত্র- শৈবাল </vt:lpstr>
      <vt:lpstr>অ্যামিবা</vt:lpstr>
      <vt:lpstr>অ্যান্টামিবা</vt:lpstr>
      <vt:lpstr>ছত্রাক </vt:lpstr>
      <vt:lpstr>মূল্যায়ন </vt:lpstr>
      <vt:lpstr>আমরা যা শিখলাম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MAHMUDA</dc:creator>
  <cp:lastModifiedBy>MAHMUDA</cp:lastModifiedBy>
  <cp:revision>51</cp:revision>
  <dcterms:created xsi:type="dcterms:W3CDTF">2006-08-16T00:00:00Z</dcterms:created>
  <dcterms:modified xsi:type="dcterms:W3CDTF">2020-01-28T14:20:38Z</dcterms:modified>
</cp:coreProperties>
</file>