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x-wav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97" r:id="rId3"/>
    <p:sldId id="258" r:id="rId4"/>
    <p:sldId id="279" r:id="rId5"/>
    <p:sldId id="280" r:id="rId6"/>
    <p:sldId id="278" r:id="rId7"/>
    <p:sldId id="317" r:id="rId8"/>
    <p:sldId id="307" r:id="rId9"/>
    <p:sldId id="275" r:id="rId10"/>
    <p:sldId id="300" r:id="rId11"/>
    <p:sldId id="318" r:id="rId12"/>
    <p:sldId id="319" r:id="rId13"/>
    <p:sldId id="320" r:id="rId14"/>
    <p:sldId id="321" r:id="rId15"/>
    <p:sldId id="322" r:id="rId16"/>
    <p:sldId id="272" r:id="rId17"/>
    <p:sldId id="298" r:id="rId18"/>
    <p:sldId id="306" r:id="rId19"/>
    <p:sldId id="323" r:id="rId20"/>
    <p:sldId id="281" r:id="rId21"/>
    <p:sldId id="287" r:id="rId22"/>
    <p:sldId id="286" r:id="rId23"/>
    <p:sldId id="296" r:id="rId24"/>
  </p:sldIdLst>
  <p:sldSz cx="121618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5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92" autoAdjust="0"/>
  </p:normalViewPr>
  <p:slideViewPr>
    <p:cSldViewPr snapToGrid="0">
      <p:cViewPr varScale="1">
        <p:scale>
          <a:sx n="64" d="100"/>
          <a:sy n="64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5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fif"/><Relationship Id="rId1" Type="http://schemas.openxmlformats.org/officeDocument/2006/relationships/image" Target="../media/image15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image" Target="../media/image28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fif"/><Relationship Id="rId1" Type="http://schemas.openxmlformats.org/officeDocument/2006/relationships/image" Target="../media/image15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image" Target="../media/image2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D6101-9EFA-4FF5-9F2C-10799ED50074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74AA3D-3E41-440E-B579-01E7504BEDCF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দেবী কালীর নাম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5CBE55-0617-4422-A2EC-6B6074844B14}" type="parTrans" cxnId="{51BE81D9-C829-49E7-94A9-39AA19706C9E}">
      <dgm:prSet/>
      <dgm:spPr/>
      <dgm:t>
        <a:bodyPr/>
        <a:lstStyle/>
        <a:p>
          <a:endParaRPr lang="en-US"/>
        </a:p>
      </dgm:t>
    </dgm:pt>
    <dgm:pt modelId="{11B36C29-F61B-447E-81BF-B1E32E30FDA2}" type="sibTrans" cxnId="{51BE81D9-C829-49E7-94A9-39AA19706C9E}">
      <dgm:prSet/>
      <dgm:spPr/>
      <dgm:t>
        <a:bodyPr/>
        <a:lstStyle/>
        <a:p>
          <a:endParaRPr lang="en-US"/>
        </a:p>
      </dgm:t>
    </dgm:pt>
    <dgm:pt modelId="{B5D4925E-3005-4C4F-A268-21A0A8B3BF17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মা তারা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8F0ADA-F6E0-4FF7-9DD7-F8893615DA23}" type="parTrans" cxnId="{DC9A9E2C-EF8F-4F03-84AA-00480C02B5FB}">
      <dgm:prSet/>
      <dgm:spPr/>
      <dgm:t>
        <a:bodyPr/>
        <a:lstStyle/>
        <a:p>
          <a:endParaRPr lang="en-US"/>
        </a:p>
      </dgm:t>
    </dgm:pt>
    <dgm:pt modelId="{6CDE59A2-4846-460D-AA11-ABF5F50854EC}" type="sibTrans" cxnId="{DC9A9E2C-EF8F-4F03-84AA-00480C02B5FB}">
      <dgm:prSet/>
      <dgm:spPr/>
      <dgm:t>
        <a:bodyPr/>
        <a:lstStyle/>
        <a:p>
          <a:endParaRPr lang="en-US"/>
        </a:p>
      </dgm:t>
    </dgm:pt>
    <dgm:pt modelId="{4D2F0218-FD1C-427E-ADA7-CB8882DACACB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শ্যামা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8C8A31-887B-409F-9758-2D5A0A1382FF}" type="parTrans" cxnId="{76F88E85-DAC7-4BD7-8BE0-6CC023F36439}">
      <dgm:prSet/>
      <dgm:spPr/>
      <dgm:t>
        <a:bodyPr/>
        <a:lstStyle/>
        <a:p>
          <a:endParaRPr lang="en-US"/>
        </a:p>
      </dgm:t>
    </dgm:pt>
    <dgm:pt modelId="{2608B5CE-2856-497A-AC93-4833E1543C96}" type="sibTrans" cxnId="{76F88E85-DAC7-4BD7-8BE0-6CC023F36439}">
      <dgm:prSet/>
      <dgm:spPr/>
      <dgm:t>
        <a:bodyPr/>
        <a:lstStyle/>
        <a:p>
          <a:endParaRPr lang="en-US"/>
        </a:p>
      </dgm:t>
    </dgm:pt>
    <dgm:pt modelId="{52C8D915-0285-42F6-A9B9-8AD82A36C720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ভদ্রাকালী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4501E5-9065-4B3F-8110-FC82F0452A9F}" type="parTrans" cxnId="{7F2CFC25-44AA-446E-906D-02A774D10A59}">
      <dgm:prSet/>
      <dgm:spPr/>
      <dgm:t>
        <a:bodyPr/>
        <a:lstStyle/>
        <a:p>
          <a:endParaRPr lang="en-US"/>
        </a:p>
      </dgm:t>
    </dgm:pt>
    <dgm:pt modelId="{81EA7AE6-581A-4CF3-A34C-07D9BECF84FF}" type="sibTrans" cxnId="{7F2CFC25-44AA-446E-906D-02A774D10A59}">
      <dgm:prSet/>
      <dgm:spPr/>
      <dgm:t>
        <a:bodyPr/>
        <a:lstStyle/>
        <a:p>
          <a:endParaRPr lang="en-US"/>
        </a:p>
      </dgm:t>
    </dgm:pt>
    <dgm:pt modelId="{BA861804-1DAF-4013-9C06-745B8048BE3A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দক্ষিণাকালী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56CF5C-00ED-4C96-809E-2A8FB37E3845}" type="parTrans" cxnId="{453395D2-A2D4-405E-BFEC-19B247D42BD1}">
      <dgm:prSet/>
      <dgm:spPr/>
      <dgm:t>
        <a:bodyPr/>
        <a:lstStyle/>
        <a:p>
          <a:endParaRPr lang="en-US"/>
        </a:p>
      </dgm:t>
    </dgm:pt>
    <dgm:pt modelId="{9F84B742-8F25-4D25-9817-14BB0C7B7717}" type="sibTrans" cxnId="{453395D2-A2D4-405E-BFEC-19B247D42BD1}">
      <dgm:prSet/>
      <dgm:spPr/>
      <dgm:t>
        <a:bodyPr/>
        <a:lstStyle/>
        <a:p>
          <a:endParaRPr lang="en-US"/>
        </a:p>
      </dgm:t>
    </dgm:pt>
    <dgm:pt modelId="{025C634A-6BB8-4C22-B338-B595A6CDD542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মহাকালী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45DEAB-2757-4A05-A85A-29BACEC9149D}" type="parTrans" cxnId="{6D018E1A-E152-4381-B3CB-F1F8E49CE72D}">
      <dgm:prSet/>
      <dgm:spPr/>
      <dgm:t>
        <a:bodyPr/>
        <a:lstStyle/>
        <a:p>
          <a:endParaRPr lang="en-US"/>
        </a:p>
      </dgm:t>
    </dgm:pt>
    <dgm:pt modelId="{17AC6FE2-1E06-4E09-89B2-6EF550A6087B}" type="sibTrans" cxnId="{6D018E1A-E152-4381-B3CB-F1F8E49CE72D}">
      <dgm:prSet/>
      <dgm:spPr/>
      <dgm:t>
        <a:bodyPr/>
        <a:lstStyle/>
        <a:p>
          <a:endParaRPr lang="en-US"/>
        </a:p>
      </dgm:t>
    </dgm:pt>
    <dgm:pt modelId="{A6E6B835-910C-4E7E-AA1A-4BB4A85BBEC7}" type="pres">
      <dgm:prSet presAssocID="{341D6101-9EFA-4FF5-9F2C-10799ED5007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316F678-1DED-4B10-96FD-A015FB454849}" type="pres">
      <dgm:prSet presAssocID="{B574AA3D-3E41-440E-B579-01E7504BEDCF}" presName="centerShape" presStyleLbl="node0" presStyleIdx="0" presStyleCnt="1" custLinFactNeighborX="11528" custLinFactNeighborY="37152"/>
      <dgm:spPr/>
    </dgm:pt>
    <dgm:pt modelId="{502D0B9D-D1D2-4693-BD31-6042B32314E3}" type="pres">
      <dgm:prSet presAssocID="{A88F0ADA-F6E0-4FF7-9DD7-F8893615DA23}" presName="parTrans" presStyleLbl="sibTrans2D1" presStyleIdx="0" presStyleCnt="5" custScaleX="114986" custLinFactNeighborX="-2403" custLinFactNeighborY="345"/>
      <dgm:spPr/>
    </dgm:pt>
    <dgm:pt modelId="{CC633512-3F26-4B28-9965-663098D6D394}" type="pres">
      <dgm:prSet presAssocID="{A88F0ADA-F6E0-4FF7-9DD7-F8893615DA23}" presName="connectorText" presStyleLbl="sibTrans2D1" presStyleIdx="0" presStyleCnt="5"/>
      <dgm:spPr/>
    </dgm:pt>
    <dgm:pt modelId="{42A4C339-F06F-436F-90B1-57BD16A9F507}" type="pres">
      <dgm:prSet presAssocID="{B5D4925E-3005-4C4F-A268-21A0A8B3BF17}" presName="node" presStyleLbl="node1" presStyleIdx="0" presStyleCnt="5" custRadScaleRad="104437" custRadScaleInc="27356">
        <dgm:presLayoutVars>
          <dgm:bulletEnabled val="1"/>
        </dgm:presLayoutVars>
      </dgm:prSet>
      <dgm:spPr/>
    </dgm:pt>
    <dgm:pt modelId="{82843518-3BBC-40A5-B5B9-CFA3448BF801}" type="pres">
      <dgm:prSet presAssocID="{988C8A31-887B-409F-9758-2D5A0A1382FF}" presName="parTrans" presStyleLbl="sibTrans2D1" presStyleIdx="1" presStyleCnt="5"/>
      <dgm:spPr/>
    </dgm:pt>
    <dgm:pt modelId="{7CA50759-1F47-4809-A399-D8943AB055E4}" type="pres">
      <dgm:prSet presAssocID="{988C8A31-887B-409F-9758-2D5A0A1382FF}" presName="connectorText" presStyleLbl="sibTrans2D1" presStyleIdx="1" presStyleCnt="5"/>
      <dgm:spPr/>
    </dgm:pt>
    <dgm:pt modelId="{EF41C970-8950-40C8-A851-22471547BBEF}" type="pres">
      <dgm:prSet presAssocID="{4D2F0218-FD1C-427E-ADA7-CB8882DACACB}" presName="node" presStyleLbl="node1" presStyleIdx="1" presStyleCnt="5" custRadScaleRad="172441" custRadScaleInc="14">
        <dgm:presLayoutVars>
          <dgm:bulletEnabled val="1"/>
        </dgm:presLayoutVars>
      </dgm:prSet>
      <dgm:spPr/>
    </dgm:pt>
    <dgm:pt modelId="{FEB239CD-FC9B-4EDA-8841-FE80434D3A62}" type="pres">
      <dgm:prSet presAssocID="{E645DEAB-2757-4A05-A85A-29BACEC9149D}" presName="parTrans" presStyleLbl="sibTrans2D1" presStyleIdx="2" presStyleCnt="5"/>
      <dgm:spPr/>
    </dgm:pt>
    <dgm:pt modelId="{B26008D3-346A-4F8F-89DF-B6CFBF1FF695}" type="pres">
      <dgm:prSet presAssocID="{E645DEAB-2757-4A05-A85A-29BACEC9149D}" presName="connectorText" presStyleLbl="sibTrans2D1" presStyleIdx="2" presStyleCnt="5"/>
      <dgm:spPr/>
    </dgm:pt>
    <dgm:pt modelId="{F0A28EB0-CD2E-4D76-8256-A935CA228CA4}" type="pres">
      <dgm:prSet presAssocID="{025C634A-6BB8-4C22-B338-B595A6CDD542}" presName="node" presStyleLbl="node1" presStyleIdx="2" presStyleCnt="5" custRadScaleRad="226379" custRadScaleInc="-105022">
        <dgm:presLayoutVars>
          <dgm:bulletEnabled val="1"/>
        </dgm:presLayoutVars>
      </dgm:prSet>
      <dgm:spPr/>
    </dgm:pt>
    <dgm:pt modelId="{D2A6F378-A04E-4689-9E21-8A26941401EB}" type="pres">
      <dgm:prSet presAssocID="{424501E5-9065-4B3F-8110-FC82F0452A9F}" presName="parTrans" presStyleLbl="sibTrans2D1" presStyleIdx="3" presStyleCnt="5" custScaleX="131197" custScaleY="91627" custLinFactNeighborX="5209" custLinFactNeighborY="23019"/>
      <dgm:spPr/>
    </dgm:pt>
    <dgm:pt modelId="{5D58C487-74FF-4FC9-BB5B-E12B34820616}" type="pres">
      <dgm:prSet presAssocID="{424501E5-9065-4B3F-8110-FC82F0452A9F}" presName="connectorText" presStyleLbl="sibTrans2D1" presStyleIdx="3" presStyleCnt="5"/>
      <dgm:spPr/>
    </dgm:pt>
    <dgm:pt modelId="{FAE08CFA-CFEE-423A-96A5-BF6DAB25C0A7}" type="pres">
      <dgm:prSet presAssocID="{52C8D915-0285-42F6-A9B9-8AD82A36C720}" presName="node" presStyleLbl="node1" presStyleIdx="3" presStyleCnt="5" custRadScaleRad="192080" custRadScaleInc="101221">
        <dgm:presLayoutVars>
          <dgm:bulletEnabled val="1"/>
        </dgm:presLayoutVars>
      </dgm:prSet>
      <dgm:spPr/>
    </dgm:pt>
    <dgm:pt modelId="{0C26EE4D-FCFA-4F20-B091-FAD27BE17DA6}" type="pres">
      <dgm:prSet presAssocID="{8D56CF5C-00ED-4C96-809E-2A8FB37E3845}" presName="parTrans" presStyleLbl="sibTrans2D1" presStyleIdx="4" presStyleCnt="5" custScaleX="122525" custLinFactNeighborX="-2985" custLinFactNeighborY="14386"/>
      <dgm:spPr/>
    </dgm:pt>
    <dgm:pt modelId="{C60DFECD-8FA7-4F05-B303-37190F4FFDC5}" type="pres">
      <dgm:prSet presAssocID="{8D56CF5C-00ED-4C96-809E-2A8FB37E3845}" presName="connectorText" presStyleLbl="sibTrans2D1" presStyleIdx="4" presStyleCnt="5"/>
      <dgm:spPr/>
    </dgm:pt>
    <dgm:pt modelId="{F0ED9DE2-CBCD-48E7-A5EE-123D17AA0BB9}" type="pres">
      <dgm:prSet presAssocID="{BA861804-1DAF-4013-9C06-745B8048BE3A}" presName="node" presStyleLbl="node1" presStyleIdx="4" presStyleCnt="5" custRadScaleRad="133142" custRadScaleInc="21027">
        <dgm:presLayoutVars>
          <dgm:bulletEnabled val="1"/>
        </dgm:presLayoutVars>
      </dgm:prSet>
      <dgm:spPr/>
    </dgm:pt>
  </dgm:ptLst>
  <dgm:cxnLst>
    <dgm:cxn modelId="{2844AC04-35AB-4230-8C29-A9DC90394790}" type="presOf" srcId="{A88F0ADA-F6E0-4FF7-9DD7-F8893615DA23}" destId="{502D0B9D-D1D2-4693-BD31-6042B32314E3}" srcOrd="0" destOrd="0" presId="urn:microsoft.com/office/officeart/2005/8/layout/radial5"/>
    <dgm:cxn modelId="{DEA91407-34D7-4DE8-944A-FE071381C2B0}" type="presOf" srcId="{988C8A31-887B-409F-9758-2D5A0A1382FF}" destId="{7CA50759-1F47-4809-A399-D8943AB055E4}" srcOrd="1" destOrd="0" presId="urn:microsoft.com/office/officeart/2005/8/layout/radial5"/>
    <dgm:cxn modelId="{6D018E1A-E152-4381-B3CB-F1F8E49CE72D}" srcId="{B574AA3D-3E41-440E-B579-01E7504BEDCF}" destId="{025C634A-6BB8-4C22-B338-B595A6CDD542}" srcOrd="2" destOrd="0" parTransId="{E645DEAB-2757-4A05-A85A-29BACEC9149D}" sibTransId="{17AC6FE2-1E06-4E09-89B2-6EF550A6087B}"/>
    <dgm:cxn modelId="{7F2CFC25-44AA-446E-906D-02A774D10A59}" srcId="{B574AA3D-3E41-440E-B579-01E7504BEDCF}" destId="{52C8D915-0285-42F6-A9B9-8AD82A36C720}" srcOrd="3" destOrd="0" parTransId="{424501E5-9065-4B3F-8110-FC82F0452A9F}" sibTransId="{81EA7AE6-581A-4CF3-A34C-07D9BECF84FF}"/>
    <dgm:cxn modelId="{367D5F2B-4012-4EB3-B549-ABC6D84B5A6D}" type="presOf" srcId="{E645DEAB-2757-4A05-A85A-29BACEC9149D}" destId="{FEB239CD-FC9B-4EDA-8841-FE80434D3A62}" srcOrd="0" destOrd="0" presId="urn:microsoft.com/office/officeart/2005/8/layout/radial5"/>
    <dgm:cxn modelId="{DC9A9E2C-EF8F-4F03-84AA-00480C02B5FB}" srcId="{B574AA3D-3E41-440E-B579-01E7504BEDCF}" destId="{B5D4925E-3005-4C4F-A268-21A0A8B3BF17}" srcOrd="0" destOrd="0" parTransId="{A88F0ADA-F6E0-4FF7-9DD7-F8893615DA23}" sibTransId="{6CDE59A2-4846-460D-AA11-ABF5F50854EC}"/>
    <dgm:cxn modelId="{33DAB52F-1C4B-4942-B817-41FAA8FEDA91}" type="presOf" srcId="{B5D4925E-3005-4C4F-A268-21A0A8B3BF17}" destId="{42A4C339-F06F-436F-90B1-57BD16A9F507}" srcOrd="0" destOrd="0" presId="urn:microsoft.com/office/officeart/2005/8/layout/radial5"/>
    <dgm:cxn modelId="{CA47AF37-9B96-443D-9EE6-825BFB880E51}" type="presOf" srcId="{341D6101-9EFA-4FF5-9F2C-10799ED50074}" destId="{A6E6B835-910C-4E7E-AA1A-4BB4A85BBEC7}" srcOrd="0" destOrd="0" presId="urn:microsoft.com/office/officeart/2005/8/layout/radial5"/>
    <dgm:cxn modelId="{54E3BB3F-129B-49D4-9E02-6A3F62A77E06}" type="presOf" srcId="{988C8A31-887B-409F-9758-2D5A0A1382FF}" destId="{82843518-3BBC-40A5-B5B9-CFA3448BF801}" srcOrd="0" destOrd="0" presId="urn:microsoft.com/office/officeart/2005/8/layout/radial5"/>
    <dgm:cxn modelId="{99941065-583D-412A-859C-047AC4C729EE}" type="presOf" srcId="{8D56CF5C-00ED-4C96-809E-2A8FB37E3845}" destId="{C60DFECD-8FA7-4F05-B303-37190F4FFDC5}" srcOrd="1" destOrd="0" presId="urn:microsoft.com/office/officeart/2005/8/layout/radial5"/>
    <dgm:cxn modelId="{FC915F46-35E2-423B-8D67-CE416A335BE8}" type="presOf" srcId="{424501E5-9065-4B3F-8110-FC82F0452A9F}" destId="{D2A6F378-A04E-4689-9E21-8A26941401EB}" srcOrd="0" destOrd="0" presId="urn:microsoft.com/office/officeart/2005/8/layout/radial5"/>
    <dgm:cxn modelId="{76F88E85-DAC7-4BD7-8BE0-6CC023F36439}" srcId="{B574AA3D-3E41-440E-B579-01E7504BEDCF}" destId="{4D2F0218-FD1C-427E-ADA7-CB8882DACACB}" srcOrd="1" destOrd="0" parTransId="{988C8A31-887B-409F-9758-2D5A0A1382FF}" sibTransId="{2608B5CE-2856-497A-AC93-4833E1543C96}"/>
    <dgm:cxn modelId="{7DAC648D-F879-46B7-AE8D-0907B0367FEC}" type="presOf" srcId="{4D2F0218-FD1C-427E-ADA7-CB8882DACACB}" destId="{EF41C970-8950-40C8-A851-22471547BBEF}" srcOrd="0" destOrd="0" presId="urn:microsoft.com/office/officeart/2005/8/layout/radial5"/>
    <dgm:cxn modelId="{4F8CB299-FDE0-418A-99E2-B5B35D704023}" type="presOf" srcId="{8D56CF5C-00ED-4C96-809E-2A8FB37E3845}" destId="{0C26EE4D-FCFA-4F20-B091-FAD27BE17DA6}" srcOrd="0" destOrd="0" presId="urn:microsoft.com/office/officeart/2005/8/layout/radial5"/>
    <dgm:cxn modelId="{9E6BB09A-B32C-4B8E-ADDA-4FA63372BD7A}" type="presOf" srcId="{B574AA3D-3E41-440E-B579-01E7504BEDCF}" destId="{2316F678-1DED-4B10-96FD-A015FB454849}" srcOrd="0" destOrd="0" presId="urn:microsoft.com/office/officeart/2005/8/layout/radial5"/>
    <dgm:cxn modelId="{AB18B6A3-9823-4595-9F29-ED96E875DACD}" type="presOf" srcId="{025C634A-6BB8-4C22-B338-B595A6CDD542}" destId="{F0A28EB0-CD2E-4D76-8256-A935CA228CA4}" srcOrd="0" destOrd="0" presId="urn:microsoft.com/office/officeart/2005/8/layout/radial5"/>
    <dgm:cxn modelId="{C797BAAD-2133-4D85-9C91-2C9A95A8E501}" type="presOf" srcId="{52C8D915-0285-42F6-A9B9-8AD82A36C720}" destId="{FAE08CFA-CFEE-423A-96A5-BF6DAB25C0A7}" srcOrd="0" destOrd="0" presId="urn:microsoft.com/office/officeart/2005/8/layout/radial5"/>
    <dgm:cxn modelId="{BE78EDAF-EF6A-430F-BDAE-392F4312851C}" type="presOf" srcId="{A88F0ADA-F6E0-4FF7-9DD7-F8893615DA23}" destId="{CC633512-3F26-4B28-9965-663098D6D394}" srcOrd="1" destOrd="0" presId="urn:microsoft.com/office/officeart/2005/8/layout/radial5"/>
    <dgm:cxn modelId="{AF5280C8-667D-4646-8771-5D48A2604B5A}" type="presOf" srcId="{E645DEAB-2757-4A05-A85A-29BACEC9149D}" destId="{B26008D3-346A-4F8F-89DF-B6CFBF1FF695}" srcOrd="1" destOrd="0" presId="urn:microsoft.com/office/officeart/2005/8/layout/radial5"/>
    <dgm:cxn modelId="{453395D2-A2D4-405E-BFEC-19B247D42BD1}" srcId="{B574AA3D-3E41-440E-B579-01E7504BEDCF}" destId="{BA861804-1DAF-4013-9C06-745B8048BE3A}" srcOrd="4" destOrd="0" parTransId="{8D56CF5C-00ED-4C96-809E-2A8FB37E3845}" sibTransId="{9F84B742-8F25-4D25-9817-14BB0C7B7717}"/>
    <dgm:cxn modelId="{51BE81D9-C829-49E7-94A9-39AA19706C9E}" srcId="{341D6101-9EFA-4FF5-9F2C-10799ED50074}" destId="{B574AA3D-3E41-440E-B579-01E7504BEDCF}" srcOrd="0" destOrd="0" parTransId="{2A5CBE55-0617-4422-A2EC-6B6074844B14}" sibTransId="{11B36C29-F61B-447E-81BF-B1E32E30FDA2}"/>
    <dgm:cxn modelId="{7CF04EE8-8B7D-4010-8D6C-940454DBED86}" type="presOf" srcId="{424501E5-9065-4B3F-8110-FC82F0452A9F}" destId="{5D58C487-74FF-4FC9-BB5B-E12B34820616}" srcOrd="1" destOrd="0" presId="urn:microsoft.com/office/officeart/2005/8/layout/radial5"/>
    <dgm:cxn modelId="{5C4B01FE-2051-4566-A1E9-23F4B76D5125}" type="presOf" srcId="{BA861804-1DAF-4013-9C06-745B8048BE3A}" destId="{F0ED9DE2-CBCD-48E7-A5EE-123D17AA0BB9}" srcOrd="0" destOrd="0" presId="urn:microsoft.com/office/officeart/2005/8/layout/radial5"/>
    <dgm:cxn modelId="{1B87B278-F777-47FB-94EF-68BB9DAE5C91}" type="presParOf" srcId="{A6E6B835-910C-4E7E-AA1A-4BB4A85BBEC7}" destId="{2316F678-1DED-4B10-96FD-A015FB454849}" srcOrd="0" destOrd="0" presId="urn:microsoft.com/office/officeart/2005/8/layout/radial5"/>
    <dgm:cxn modelId="{10DD4560-A7C0-4B60-A794-06514FE46A48}" type="presParOf" srcId="{A6E6B835-910C-4E7E-AA1A-4BB4A85BBEC7}" destId="{502D0B9D-D1D2-4693-BD31-6042B32314E3}" srcOrd="1" destOrd="0" presId="urn:microsoft.com/office/officeart/2005/8/layout/radial5"/>
    <dgm:cxn modelId="{C38D4684-E3B8-4033-8A80-DEFC74D165DD}" type="presParOf" srcId="{502D0B9D-D1D2-4693-BD31-6042B32314E3}" destId="{CC633512-3F26-4B28-9965-663098D6D394}" srcOrd="0" destOrd="0" presId="urn:microsoft.com/office/officeart/2005/8/layout/radial5"/>
    <dgm:cxn modelId="{F86AA283-19B1-4631-A6BC-AA4350F39E99}" type="presParOf" srcId="{A6E6B835-910C-4E7E-AA1A-4BB4A85BBEC7}" destId="{42A4C339-F06F-436F-90B1-57BD16A9F507}" srcOrd="2" destOrd="0" presId="urn:microsoft.com/office/officeart/2005/8/layout/radial5"/>
    <dgm:cxn modelId="{44521997-F15F-40AC-A792-691B85010952}" type="presParOf" srcId="{A6E6B835-910C-4E7E-AA1A-4BB4A85BBEC7}" destId="{82843518-3BBC-40A5-B5B9-CFA3448BF801}" srcOrd="3" destOrd="0" presId="urn:microsoft.com/office/officeart/2005/8/layout/radial5"/>
    <dgm:cxn modelId="{4FBE59FB-DF5E-40D1-87DF-55C7D079AB2A}" type="presParOf" srcId="{82843518-3BBC-40A5-B5B9-CFA3448BF801}" destId="{7CA50759-1F47-4809-A399-D8943AB055E4}" srcOrd="0" destOrd="0" presId="urn:microsoft.com/office/officeart/2005/8/layout/radial5"/>
    <dgm:cxn modelId="{DCAA8F19-FE9D-4A18-B437-48BAE6FA8D91}" type="presParOf" srcId="{A6E6B835-910C-4E7E-AA1A-4BB4A85BBEC7}" destId="{EF41C970-8950-40C8-A851-22471547BBEF}" srcOrd="4" destOrd="0" presId="urn:microsoft.com/office/officeart/2005/8/layout/radial5"/>
    <dgm:cxn modelId="{D4AF3C96-1779-4251-B460-DC05ED797AEF}" type="presParOf" srcId="{A6E6B835-910C-4E7E-AA1A-4BB4A85BBEC7}" destId="{FEB239CD-FC9B-4EDA-8841-FE80434D3A62}" srcOrd="5" destOrd="0" presId="urn:microsoft.com/office/officeart/2005/8/layout/radial5"/>
    <dgm:cxn modelId="{B50B4679-F5C0-4083-AC42-4BD8DD47CE42}" type="presParOf" srcId="{FEB239CD-FC9B-4EDA-8841-FE80434D3A62}" destId="{B26008D3-346A-4F8F-89DF-B6CFBF1FF695}" srcOrd="0" destOrd="0" presId="urn:microsoft.com/office/officeart/2005/8/layout/radial5"/>
    <dgm:cxn modelId="{ABC3B7A1-6AA3-4A4B-BBAB-291C8D26EE85}" type="presParOf" srcId="{A6E6B835-910C-4E7E-AA1A-4BB4A85BBEC7}" destId="{F0A28EB0-CD2E-4D76-8256-A935CA228CA4}" srcOrd="6" destOrd="0" presId="urn:microsoft.com/office/officeart/2005/8/layout/radial5"/>
    <dgm:cxn modelId="{FE1E8306-1C61-48AD-AA7D-D16B636806DE}" type="presParOf" srcId="{A6E6B835-910C-4E7E-AA1A-4BB4A85BBEC7}" destId="{D2A6F378-A04E-4689-9E21-8A26941401EB}" srcOrd="7" destOrd="0" presId="urn:microsoft.com/office/officeart/2005/8/layout/radial5"/>
    <dgm:cxn modelId="{4AB0F8AC-A420-4832-96C4-D0F98D2F6823}" type="presParOf" srcId="{D2A6F378-A04E-4689-9E21-8A26941401EB}" destId="{5D58C487-74FF-4FC9-BB5B-E12B34820616}" srcOrd="0" destOrd="0" presId="urn:microsoft.com/office/officeart/2005/8/layout/radial5"/>
    <dgm:cxn modelId="{5060D968-7B73-4034-801E-A9CA94A9EFC5}" type="presParOf" srcId="{A6E6B835-910C-4E7E-AA1A-4BB4A85BBEC7}" destId="{FAE08CFA-CFEE-423A-96A5-BF6DAB25C0A7}" srcOrd="8" destOrd="0" presId="urn:microsoft.com/office/officeart/2005/8/layout/radial5"/>
    <dgm:cxn modelId="{50A5C351-67D4-4387-B632-221A3A11E9FF}" type="presParOf" srcId="{A6E6B835-910C-4E7E-AA1A-4BB4A85BBEC7}" destId="{0C26EE4D-FCFA-4F20-B091-FAD27BE17DA6}" srcOrd="9" destOrd="0" presId="urn:microsoft.com/office/officeart/2005/8/layout/radial5"/>
    <dgm:cxn modelId="{4E0A0645-FAB5-42F0-A81C-1210E7C46E19}" type="presParOf" srcId="{0C26EE4D-FCFA-4F20-B091-FAD27BE17DA6}" destId="{C60DFECD-8FA7-4F05-B303-37190F4FFDC5}" srcOrd="0" destOrd="0" presId="urn:microsoft.com/office/officeart/2005/8/layout/radial5"/>
    <dgm:cxn modelId="{5B70234E-9D32-42B0-8CC2-7C15CDBB6DF1}" type="presParOf" srcId="{A6E6B835-910C-4E7E-AA1A-4BB4A85BBEC7}" destId="{F0ED9DE2-CBCD-48E7-A5EE-123D17AA0BB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67C6EC-A80E-4444-873C-79334110F64C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8AD6C3A-2CA1-4290-80B7-FC05144DC377}">
      <dgm:prSet phldrT="[Text]"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কালী পূজার প্রণাম মন্ত্রের সরলার্থ ও এর শিক্ষা ব্যাখ্যা কর।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C0E543-412E-470A-BF94-1D269DB716B9}" type="parTrans" cxnId="{947B574D-F36C-4756-BD20-86F0154EEF72}">
      <dgm:prSet/>
      <dgm:spPr/>
      <dgm:t>
        <a:bodyPr/>
        <a:lstStyle/>
        <a:p>
          <a:endParaRPr lang="en-US"/>
        </a:p>
      </dgm:t>
    </dgm:pt>
    <dgm:pt modelId="{9BAD65C1-B3D9-4729-B4F7-8F356B065AD3}" type="sibTrans" cxnId="{947B574D-F36C-4756-BD20-86F0154EEF7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en-US"/>
        </a:p>
      </dgm:t>
    </dgm:pt>
    <dgm:pt modelId="{84B23691-709E-49C1-B06D-E032A403C60B}" type="pres">
      <dgm:prSet presAssocID="{8867C6EC-A80E-4444-873C-79334110F64C}" presName="Name0" presStyleCnt="0">
        <dgm:presLayoutVars>
          <dgm:chMax val="7"/>
          <dgm:chPref val="7"/>
          <dgm:dir/>
        </dgm:presLayoutVars>
      </dgm:prSet>
      <dgm:spPr/>
    </dgm:pt>
    <dgm:pt modelId="{300527B7-4656-4D4C-9CB7-39C3CD161852}" type="pres">
      <dgm:prSet presAssocID="{88AD6C3A-2CA1-4290-80B7-FC05144DC377}" presName="parTx1" presStyleLbl="node1" presStyleIdx="0" presStyleCnt="1"/>
      <dgm:spPr/>
    </dgm:pt>
    <dgm:pt modelId="{D27C610F-7EF6-41B6-ACE2-B1040C8B80B8}" type="pres">
      <dgm:prSet presAssocID="{9BAD65C1-B3D9-4729-B4F7-8F356B065AD3}" presName="picture1" presStyleCnt="0"/>
      <dgm:spPr/>
    </dgm:pt>
    <dgm:pt modelId="{B704E7E2-0066-4B61-8758-3B744C2967F9}" type="pres">
      <dgm:prSet presAssocID="{9BAD65C1-B3D9-4729-B4F7-8F356B065AD3}" presName="imageRepeatNode" presStyleLbl="fgImgPlace1" presStyleIdx="0" presStyleCnt="1"/>
      <dgm:spPr/>
    </dgm:pt>
  </dgm:ptLst>
  <dgm:cxnLst>
    <dgm:cxn modelId="{0B501F1C-4AA2-41F0-921E-8E98BA049D52}" type="presOf" srcId="{8867C6EC-A80E-4444-873C-79334110F64C}" destId="{84B23691-709E-49C1-B06D-E032A403C60B}" srcOrd="0" destOrd="0" presId="urn:microsoft.com/office/officeart/2008/layout/AscendingPictureAccentProcess"/>
    <dgm:cxn modelId="{947B574D-F36C-4756-BD20-86F0154EEF72}" srcId="{8867C6EC-A80E-4444-873C-79334110F64C}" destId="{88AD6C3A-2CA1-4290-80B7-FC05144DC377}" srcOrd="0" destOrd="0" parTransId="{95C0E543-412E-470A-BF94-1D269DB716B9}" sibTransId="{9BAD65C1-B3D9-4729-B4F7-8F356B065AD3}"/>
    <dgm:cxn modelId="{257E04B1-8BE9-43C2-ADEF-1993C89A84A3}" type="presOf" srcId="{9BAD65C1-B3D9-4729-B4F7-8F356B065AD3}" destId="{B704E7E2-0066-4B61-8758-3B744C2967F9}" srcOrd="0" destOrd="0" presId="urn:microsoft.com/office/officeart/2008/layout/AscendingPictureAccentProcess"/>
    <dgm:cxn modelId="{9E8B40E8-E4B7-4E2E-8C85-BA74777E1248}" type="presOf" srcId="{88AD6C3A-2CA1-4290-80B7-FC05144DC377}" destId="{300527B7-4656-4D4C-9CB7-39C3CD161852}" srcOrd="0" destOrd="0" presId="urn:microsoft.com/office/officeart/2008/layout/AscendingPictureAccentProcess"/>
    <dgm:cxn modelId="{29363A43-343F-4BB8-B32F-A78C345E2E49}" type="presParOf" srcId="{84B23691-709E-49C1-B06D-E032A403C60B}" destId="{300527B7-4656-4D4C-9CB7-39C3CD161852}" srcOrd="0" destOrd="0" presId="urn:microsoft.com/office/officeart/2008/layout/AscendingPictureAccentProcess"/>
    <dgm:cxn modelId="{66874C40-D511-4CCA-82E9-416B7DA3D855}" type="presParOf" srcId="{84B23691-709E-49C1-B06D-E032A403C60B}" destId="{D27C610F-7EF6-41B6-ACE2-B1040C8B80B8}" srcOrd="1" destOrd="0" presId="urn:microsoft.com/office/officeart/2008/layout/AscendingPictureAccentProcess"/>
    <dgm:cxn modelId="{683C63FF-38A8-41B6-9E07-329AFD35DCE8}" type="presParOf" srcId="{D27C610F-7EF6-41B6-ACE2-B1040C8B80B8}" destId="{B704E7E2-0066-4B61-8758-3B744C2967F9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84BF7CE-9D39-4E4D-B35C-3DADF7B33C4C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5580A1-52BF-4786-B1DF-7862A409C9BB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আর্থ-সামাজিক, পারিবারিক ও নৈতিক জীবনে কালী পূজার প্রভাব লিখে আনবে।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8B28AF-D592-4E85-97B2-F71BE6836F46}" type="parTrans" cxnId="{A6E5086A-9534-4AA6-B094-7A6C411CB5FD}">
      <dgm:prSet/>
      <dgm:spPr/>
      <dgm:t>
        <a:bodyPr/>
        <a:lstStyle/>
        <a:p>
          <a:endParaRPr lang="en-US"/>
        </a:p>
      </dgm:t>
    </dgm:pt>
    <dgm:pt modelId="{BA49FBEC-645D-493D-B22E-0D7796719B53}" type="sibTrans" cxnId="{A6E5086A-9534-4AA6-B094-7A6C411CB5FD}">
      <dgm:prSet/>
      <dgm:spPr/>
      <dgm:t>
        <a:bodyPr/>
        <a:lstStyle/>
        <a:p>
          <a:endParaRPr lang="en-US"/>
        </a:p>
      </dgm:t>
    </dgm:pt>
    <dgm:pt modelId="{F82C393C-17DC-4DC6-A5AA-972ABAC9AED5}" type="pres">
      <dgm:prSet presAssocID="{584BF7CE-9D39-4E4D-B35C-3DADF7B33C4C}" presName="diagram" presStyleCnt="0">
        <dgm:presLayoutVars>
          <dgm:dir/>
        </dgm:presLayoutVars>
      </dgm:prSet>
      <dgm:spPr/>
    </dgm:pt>
    <dgm:pt modelId="{7F4F425F-0698-45E1-AFC2-BC037028DFFF}" type="pres">
      <dgm:prSet presAssocID="{A85580A1-52BF-4786-B1DF-7862A409C9BB}" presName="composite" presStyleCnt="0"/>
      <dgm:spPr/>
    </dgm:pt>
    <dgm:pt modelId="{B2237D02-7235-49FB-B850-5BB65AB50AD4}" type="pres">
      <dgm:prSet presAssocID="{A85580A1-52BF-4786-B1DF-7862A409C9BB}" presName="Image" presStyleLbl="bgShp" presStyleIdx="0" presStyleCnt="1" custScaleX="97261" custScaleY="65807" custLinFactNeighborX="14980" custLinFactNeighborY="197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5000" b="-85000"/>
          </a:stretch>
        </a:blipFill>
      </dgm:spPr>
    </dgm:pt>
    <dgm:pt modelId="{7EAE5BFB-A672-4D1E-B1FD-BC2CE300502F}" type="pres">
      <dgm:prSet presAssocID="{A85580A1-52BF-4786-B1DF-7862A409C9BB}" presName="Parent" presStyleLbl="node0" presStyleIdx="0" presStyleCnt="1" custScaleX="195529" custLinFactNeighborX="-1" custLinFactNeighborY="19728">
        <dgm:presLayoutVars>
          <dgm:bulletEnabled val="1"/>
        </dgm:presLayoutVars>
      </dgm:prSet>
      <dgm:spPr/>
    </dgm:pt>
  </dgm:ptLst>
  <dgm:cxnLst>
    <dgm:cxn modelId="{A6E5086A-9534-4AA6-B094-7A6C411CB5FD}" srcId="{584BF7CE-9D39-4E4D-B35C-3DADF7B33C4C}" destId="{A85580A1-52BF-4786-B1DF-7862A409C9BB}" srcOrd="0" destOrd="0" parTransId="{CC8B28AF-D592-4E85-97B2-F71BE6836F46}" sibTransId="{BA49FBEC-645D-493D-B22E-0D7796719B53}"/>
    <dgm:cxn modelId="{CF145083-0F1F-4B84-B1C5-671802007D1A}" type="presOf" srcId="{A85580A1-52BF-4786-B1DF-7862A409C9BB}" destId="{7EAE5BFB-A672-4D1E-B1FD-BC2CE300502F}" srcOrd="0" destOrd="0" presId="urn:microsoft.com/office/officeart/2008/layout/BendingPictureCaption"/>
    <dgm:cxn modelId="{40794F92-7ABF-4DC0-87A3-D6C7A30C5BCF}" type="presOf" srcId="{584BF7CE-9D39-4E4D-B35C-3DADF7B33C4C}" destId="{F82C393C-17DC-4DC6-A5AA-972ABAC9AED5}" srcOrd="0" destOrd="0" presId="urn:microsoft.com/office/officeart/2008/layout/BendingPictureCaption"/>
    <dgm:cxn modelId="{CA31816D-8E20-4680-AB7B-F513422E906D}" type="presParOf" srcId="{F82C393C-17DC-4DC6-A5AA-972ABAC9AED5}" destId="{7F4F425F-0698-45E1-AFC2-BC037028DFFF}" srcOrd="0" destOrd="0" presId="urn:microsoft.com/office/officeart/2008/layout/BendingPictureCaption"/>
    <dgm:cxn modelId="{A9DCC4ED-CCCC-49C3-B4DF-EFF7AC6F6F34}" type="presParOf" srcId="{7F4F425F-0698-45E1-AFC2-BC037028DFFF}" destId="{B2237D02-7235-49FB-B850-5BB65AB50AD4}" srcOrd="0" destOrd="0" presId="urn:microsoft.com/office/officeart/2008/layout/BendingPictureCaption"/>
    <dgm:cxn modelId="{ECCC34D4-5A96-4669-A638-CB165B3820CE}" type="presParOf" srcId="{7F4F425F-0698-45E1-AFC2-BC037028DFFF}" destId="{7EAE5BFB-A672-4D1E-B1FD-BC2CE300502F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E7B56-2AE3-4A39-ADAE-3F34415AAF95}" type="doc">
      <dgm:prSet loTypeId="urn:microsoft.com/office/officeart/2005/8/layout/vList3" loCatId="picture" qsTypeId="urn:microsoft.com/office/officeart/2005/8/quickstyle/3d7" qsCatId="3D" csTypeId="urn:microsoft.com/office/officeart/2005/8/colors/accent1_2" csCatId="accent1" phldr="1"/>
      <dgm:spPr/>
    </dgm:pt>
    <dgm:pt modelId="{E66636CC-3646-4C1F-8206-3B9E6768C887}">
      <dgm:prSet phldrT="[Text]"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দেবি কালী শিবের শক্তিরুপে আবির্ভূত হয়েছিলেন ।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B2B8A4-24B2-4885-8994-77BB6DFF704F}" type="parTrans" cxnId="{B93E1C3E-9D33-4DA4-928D-C762FE09AAC0}">
      <dgm:prSet/>
      <dgm:spPr/>
      <dgm:t>
        <a:bodyPr/>
        <a:lstStyle/>
        <a:p>
          <a:endParaRPr lang="en-US"/>
        </a:p>
      </dgm:t>
    </dgm:pt>
    <dgm:pt modelId="{74F49C28-2406-4629-8C20-38304AFF7131}" type="sibTrans" cxnId="{B93E1C3E-9D33-4DA4-928D-C762FE09AAC0}">
      <dgm:prSet/>
      <dgm:spPr/>
      <dgm:t>
        <a:bodyPr/>
        <a:lstStyle/>
        <a:p>
          <a:endParaRPr lang="en-US"/>
        </a:p>
      </dgm:t>
    </dgm:pt>
    <dgm:pt modelId="{277B8F6A-B902-4588-A1DA-03FEC4E5CDE6}">
      <dgm:prSet phldrT="[Text]"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দেবী কালী বিভিন্ন রুপে অসুরদের ধ্বংস করে স্বর্গের দেবতাদের রক্ষা করেন।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565569-A21D-4502-8A63-313B272211C2}" type="parTrans" cxnId="{B55C39E6-D9C8-4455-A96B-7BAE3676D2E7}">
      <dgm:prSet/>
      <dgm:spPr/>
      <dgm:t>
        <a:bodyPr/>
        <a:lstStyle/>
        <a:p>
          <a:endParaRPr lang="en-US"/>
        </a:p>
      </dgm:t>
    </dgm:pt>
    <dgm:pt modelId="{193206BB-3222-429A-B28D-31D13F0A1DE9}" type="sibTrans" cxnId="{B55C39E6-D9C8-4455-A96B-7BAE3676D2E7}">
      <dgm:prSet/>
      <dgm:spPr/>
      <dgm:t>
        <a:bodyPr/>
        <a:lstStyle/>
        <a:p>
          <a:endParaRPr lang="en-US"/>
        </a:p>
      </dgm:t>
    </dgm:pt>
    <dgm:pt modelId="{D3638DDF-785F-47B7-922E-D97FB6CE8A29}" type="pres">
      <dgm:prSet presAssocID="{6B4E7B56-2AE3-4A39-ADAE-3F34415AAF95}" presName="linearFlow" presStyleCnt="0">
        <dgm:presLayoutVars>
          <dgm:dir/>
          <dgm:resizeHandles val="exact"/>
        </dgm:presLayoutVars>
      </dgm:prSet>
      <dgm:spPr/>
    </dgm:pt>
    <dgm:pt modelId="{C44424F7-97EE-4D44-9F3E-31BD7B56C93B}" type="pres">
      <dgm:prSet presAssocID="{E66636CC-3646-4C1F-8206-3B9E6768C887}" presName="composite" presStyleCnt="0"/>
      <dgm:spPr/>
    </dgm:pt>
    <dgm:pt modelId="{8DB3D782-53F4-446F-8338-2A0FBAE99A66}" type="pres">
      <dgm:prSet presAssocID="{E66636CC-3646-4C1F-8206-3B9E6768C887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6AB5109-1A8D-462C-B4C9-DA0D088440AD}" type="pres">
      <dgm:prSet presAssocID="{E66636CC-3646-4C1F-8206-3B9E6768C887}" presName="txShp" presStyleLbl="node1" presStyleIdx="0" presStyleCnt="2">
        <dgm:presLayoutVars>
          <dgm:bulletEnabled val="1"/>
        </dgm:presLayoutVars>
      </dgm:prSet>
      <dgm:spPr/>
    </dgm:pt>
    <dgm:pt modelId="{212B4999-B543-4B7E-9881-F7F16997F906}" type="pres">
      <dgm:prSet presAssocID="{74F49C28-2406-4629-8C20-38304AFF7131}" presName="spacing" presStyleCnt="0"/>
      <dgm:spPr/>
    </dgm:pt>
    <dgm:pt modelId="{649BF8D2-432C-47C4-88F5-E5248DF7F10A}" type="pres">
      <dgm:prSet presAssocID="{277B8F6A-B902-4588-A1DA-03FEC4E5CDE6}" presName="composite" presStyleCnt="0"/>
      <dgm:spPr/>
    </dgm:pt>
    <dgm:pt modelId="{224AB64D-EE12-4274-AB67-DE49F5361FC3}" type="pres">
      <dgm:prSet presAssocID="{277B8F6A-B902-4588-A1DA-03FEC4E5CDE6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E5CF5E10-C087-4841-ACAA-A87665910652}" type="pres">
      <dgm:prSet presAssocID="{277B8F6A-B902-4588-A1DA-03FEC4E5CDE6}" presName="txShp" presStyleLbl="node1" presStyleIdx="1" presStyleCnt="2" custLinFactNeighborX="-718" custLinFactNeighborY="65">
        <dgm:presLayoutVars>
          <dgm:bulletEnabled val="1"/>
        </dgm:presLayoutVars>
      </dgm:prSet>
      <dgm:spPr/>
    </dgm:pt>
  </dgm:ptLst>
  <dgm:cxnLst>
    <dgm:cxn modelId="{B93E1C3E-9D33-4DA4-928D-C762FE09AAC0}" srcId="{6B4E7B56-2AE3-4A39-ADAE-3F34415AAF95}" destId="{E66636CC-3646-4C1F-8206-3B9E6768C887}" srcOrd="0" destOrd="0" parTransId="{87B2B8A4-24B2-4885-8994-77BB6DFF704F}" sibTransId="{74F49C28-2406-4629-8C20-38304AFF7131}"/>
    <dgm:cxn modelId="{AC40AB6B-CD78-46E1-AF37-EFAE89937E3E}" type="presOf" srcId="{6B4E7B56-2AE3-4A39-ADAE-3F34415AAF95}" destId="{D3638DDF-785F-47B7-922E-D97FB6CE8A29}" srcOrd="0" destOrd="0" presId="urn:microsoft.com/office/officeart/2005/8/layout/vList3"/>
    <dgm:cxn modelId="{E62981A0-6668-403A-AC18-62C138D99D89}" type="presOf" srcId="{277B8F6A-B902-4588-A1DA-03FEC4E5CDE6}" destId="{E5CF5E10-C087-4841-ACAA-A87665910652}" srcOrd="0" destOrd="0" presId="urn:microsoft.com/office/officeart/2005/8/layout/vList3"/>
    <dgm:cxn modelId="{D4DFECA7-E4D3-49F6-841D-A9E8EA3816FA}" type="presOf" srcId="{E66636CC-3646-4C1F-8206-3B9E6768C887}" destId="{46AB5109-1A8D-462C-B4C9-DA0D088440AD}" srcOrd="0" destOrd="0" presId="urn:microsoft.com/office/officeart/2005/8/layout/vList3"/>
    <dgm:cxn modelId="{B55C39E6-D9C8-4455-A96B-7BAE3676D2E7}" srcId="{6B4E7B56-2AE3-4A39-ADAE-3F34415AAF95}" destId="{277B8F6A-B902-4588-A1DA-03FEC4E5CDE6}" srcOrd="1" destOrd="0" parTransId="{E4565569-A21D-4502-8A63-313B272211C2}" sibTransId="{193206BB-3222-429A-B28D-31D13F0A1DE9}"/>
    <dgm:cxn modelId="{26985E09-350B-4F93-A620-2A47ECD496FC}" type="presParOf" srcId="{D3638DDF-785F-47B7-922E-D97FB6CE8A29}" destId="{C44424F7-97EE-4D44-9F3E-31BD7B56C93B}" srcOrd="0" destOrd="0" presId="urn:microsoft.com/office/officeart/2005/8/layout/vList3"/>
    <dgm:cxn modelId="{9CE6DB9E-4CD4-4CA5-95CC-18F10A23AF15}" type="presParOf" srcId="{C44424F7-97EE-4D44-9F3E-31BD7B56C93B}" destId="{8DB3D782-53F4-446F-8338-2A0FBAE99A66}" srcOrd="0" destOrd="0" presId="urn:microsoft.com/office/officeart/2005/8/layout/vList3"/>
    <dgm:cxn modelId="{69C8F0CE-FE5F-4B3A-838C-65F0C3497611}" type="presParOf" srcId="{C44424F7-97EE-4D44-9F3E-31BD7B56C93B}" destId="{46AB5109-1A8D-462C-B4C9-DA0D088440AD}" srcOrd="1" destOrd="0" presId="urn:microsoft.com/office/officeart/2005/8/layout/vList3"/>
    <dgm:cxn modelId="{450A887C-6DC2-4753-830A-5D4C57BC660E}" type="presParOf" srcId="{D3638DDF-785F-47B7-922E-D97FB6CE8A29}" destId="{212B4999-B543-4B7E-9881-F7F16997F906}" srcOrd="1" destOrd="0" presId="urn:microsoft.com/office/officeart/2005/8/layout/vList3"/>
    <dgm:cxn modelId="{7D23AAC2-5023-4EB7-8FC6-002A9B4302DF}" type="presParOf" srcId="{D3638DDF-785F-47B7-922E-D97FB6CE8A29}" destId="{649BF8D2-432C-47C4-88F5-E5248DF7F10A}" srcOrd="2" destOrd="0" presId="urn:microsoft.com/office/officeart/2005/8/layout/vList3"/>
    <dgm:cxn modelId="{7CB0E384-27D7-4770-A9DE-D8346E5FD27C}" type="presParOf" srcId="{649BF8D2-432C-47C4-88F5-E5248DF7F10A}" destId="{224AB64D-EE12-4274-AB67-DE49F5361FC3}" srcOrd="0" destOrd="0" presId="urn:microsoft.com/office/officeart/2005/8/layout/vList3"/>
    <dgm:cxn modelId="{1B221B72-6271-4349-A144-C8B3A935C561}" type="presParOf" srcId="{649BF8D2-432C-47C4-88F5-E5248DF7F10A}" destId="{E5CF5E10-C087-4841-ACAA-A8766591065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3D9118-154F-4C84-B698-F20FE7518C23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E28A37A2-F274-4993-A1E4-C60D9FB4300F}">
      <dgm:prSet phldrT="[Text]" custT="1"/>
      <dgm:spPr/>
      <dgm:t>
        <a:bodyPr/>
        <a:lstStyle/>
        <a:p>
          <a:pPr algn="just"/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ইন্দ্রসহ সকল দেবতা, শুম্ভ ও নিশুম্ভ নামক অসুরের হাত থেকে পরিত্রাণ পাওয়ার জন্য দেবী অম্বিকার কাছে প্রার্থনা করেন।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6351C4-C54F-4DCD-9B06-2A0AA48D5206}" type="parTrans" cxnId="{A2F7BDDA-02F9-48BD-A0D2-AF2BE7F8DFC9}">
      <dgm:prSet/>
      <dgm:spPr/>
      <dgm:t>
        <a:bodyPr/>
        <a:lstStyle/>
        <a:p>
          <a:endParaRPr lang="en-US"/>
        </a:p>
      </dgm:t>
    </dgm:pt>
    <dgm:pt modelId="{45D04F50-984C-4BA3-A2BC-88E03E5E1AA8}" type="sibTrans" cxnId="{A2F7BDDA-02F9-48BD-A0D2-AF2BE7F8DFC9}">
      <dgm:prSet/>
      <dgm:spPr/>
      <dgm:t>
        <a:bodyPr/>
        <a:lstStyle/>
        <a:p>
          <a:endParaRPr lang="en-US"/>
        </a:p>
      </dgm:t>
    </dgm:pt>
    <dgm:pt modelId="{E264AA7C-06D4-4128-BC2A-C90B898C2755}">
      <dgm:prSet phldrT="[Text]" custT="1"/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দেবী কালী শুম্ভ ও নিশুম্ভের অনুচর চন্দ্র ও মুন্ডকে বধ করেন।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A9890B-E151-495B-AC54-7EA4B5546A2F}" type="parTrans" cxnId="{C6F1CB0D-719B-44F6-9B11-9DAAF7EFDA8C}">
      <dgm:prSet/>
      <dgm:spPr/>
      <dgm:t>
        <a:bodyPr/>
        <a:lstStyle/>
        <a:p>
          <a:endParaRPr lang="en-US"/>
        </a:p>
      </dgm:t>
    </dgm:pt>
    <dgm:pt modelId="{1E5FAA59-D84F-4BC4-810D-15EB56E4338B}" type="sibTrans" cxnId="{C6F1CB0D-719B-44F6-9B11-9DAAF7EFDA8C}">
      <dgm:prSet/>
      <dgm:spPr/>
      <dgm:t>
        <a:bodyPr/>
        <a:lstStyle/>
        <a:p>
          <a:endParaRPr lang="en-US"/>
        </a:p>
      </dgm:t>
    </dgm:pt>
    <dgm:pt modelId="{CAFE60F1-9AAF-4778-B1A1-20E576D37037}">
      <dgm:prSet phldrT="[Text]" custT="1"/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এই কারণে তাঁর আর এক নাম চামুন্ডা।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1B0FC2-6E0B-4CA1-AF27-8ED811563629}" type="parTrans" cxnId="{17CA1578-0720-4459-B1D6-7E3D6056ED1B}">
      <dgm:prSet/>
      <dgm:spPr/>
      <dgm:t>
        <a:bodyPr/>
        <a:lstStyle/>
        <a:p>
          <a:endParaRPr lang="en-US"/>
        </a:p>
      </dgm:t>
    </dgm:pt>
    <dgm:pt modelId="{94923837-8674-4A3F-BC69-309D704B22AA}" type="sibTrans" cxnId="{17CA1578-0720-4459-B1D6-7E3D6056ED1B}">
      <dgm:prSet/>
      <dgm:spPr/>
      <dgm:t>
        <a:bodyPr/>
        <a:lstStyle/>
        <a:p>
          <a:endParaRPr lang="en-US"/>
        </a:p>
      </dgm:t>
    </dgm:pt>
    <dgm:pt modelId="{A4EEEAC6-3AE0-428D-9DF5-5243EA30CA1E}" type="pres">
      <dgm:prSet presAssocID="{A33D9118-154F-4C84-B698-F20FE7518C23}" presName="Name0" presStyleCnt="0">
        <dgm:presLayoutVars>
          <dgm:dir/>
          <dgm:resizeHandles val="exact"/>
        </dgm:presLayoutVars>
      </dgm:prSet>
      <dgm:spPr/>
    </dgm:pt>
    <dgm:pt modelId="{92D98674-E4F3-420E-AB9C-9D64786986F0}" type="pres">
      <dgm:prSet presAssocID="{A33D9118-154F-4C84-B698-F20FE7518C23}" presName="bkgdShp" presStyleLbl="alignAccFollowNode1" presStyleIdx="0" presStyleCnt="1"/>
      <dgm:spPr/>
    </dgm:pt>
    <dgm:pt modelId="{F0278121-087B-4764-A8A4-ADF0F756520E}" type="pres">
      <dgm:prSet presAssocID="{A33D9118-154F-4C84-B698-F20FE7518C23}" presName="linComp" presStyleCnt="0"/>
      <dgm:spPr/>
    </dgm:pt>
    <dgm:pt modelId="{5D71481F-3D66-449D-8E87-7F356AA80E6E}" type="pres">
      <dgm:prSet presAssocID="{E28A37A2-F274-4993-A1E4-C60D9FB4300F}" presName="compNode" presStyleCnt="0"/>
      <dgm:spPr/>
    </dgm:pt>
    <dgm:pt modelId="{5F125B30-F9C3-42A6-B2A4-1DADF492FFCE}" type="pres">
      <dgm:prSet presAssocID="{E28A37A2-F274-4993-A1E4-C60D9FB4300F}" presName="node" presStyleLbl="node1" presStyleIdx="0" presStyleCnt="3">
        <dgm:presLayoutVars>
          <dgm:bulletEnabled val="1"/>
        </dgm:presLayoutVars>
      </dgm:prSet>
      <dgm:spPr/>
    </dgm:pt>
    <dgm:pt modelId="{E88CD569-53E8-425C-8F81-3254829C399A}" type="pres">
      <dgm:prSet presAssocID="{E28A37A2-F274-4993-A1E4-C60D9FB4300F}" presName="invisiNode" presStyleLbl="node1" presStyleIdx="0" presStyleCnt="3"/>
      <dgm:spPr/>
    </dgm:pt>
    <dgm:pt modelId="{927F7BC3-DF52-4D86-A17A-C215FCCC9BD1}" type="pres">
      <dgm:prSet presAssocID="{E28A37A2-F274-4993-A1E4-C60D9FB4300F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96E4C171-2525-436C-86A6-F95028A77CD7}" type="pres">
      <dgm:prSet presAssocID="{45D04F50-984C-4BA3-A2BC-88E03E5E1AA8}" presName="sibTrans" presStyleLbl="sibTrans2D1" presStyleIdx="0" presStyleCnt="0"/>
      <dgm:spPr/>
    </dgm:pt>
    <dgm:pt modelId="{63081A68-FC72-4937-BE62-E3CC15182A26}" type="pres">
      <dgm:prSet presAssocID="{E264AA7C-06D4-4128-BC2A-C90B898C2755}" presName="compNode" presStyleCnt="0"/>
      <dgm:spPr/>
    </dgm:pt>
    <dgm:pt modelId="{7B030025-A41C-47FC-A059-4303D86FAF7E}" type="pres">
      <dgm:prSet presAssocID="{E264AA7C-06D4-4128-BC2A-C90B898C2755}" presName="node" presStyleLbl="node1" presStyleIdx="1" presStyleCnt="3">
        <dgm:presLayoutVars>
          <dgm:bulletEnabled val="1"/>
        </dgm:presLayoutVars>
      </dgm:prSet>
      <dgm:spPr/>
    </dgm:pt>
    <dgm:pt modelId="{8BA05FE6-426C-4D4A-9EFA-19B64AB7F945}" type="pres">
      <dgm:prSet presAssocID="{E264AA7C-06D4-4128-BC2A-C90B898C2755}" presName="invisiNode" presStyleLbl="node1" presStyleIdx="1" presStyleCnt="3"/>
      <dgm:spPr/>
    </dgm:pt>
    <dgm:pt modelId="{83E80F45-D3C4-46EF-B2E4-5023CC602C95}" type="pres">
      <dgm:prSet presAssocID="{E264AA7C-06D4-4128-BC2A-C90B898C2755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BD12403F-2C6C-40E7-ABF9-8EA42D967D6C}" type="pres">
      <dgm:prSet presAssocID="{1E5FAA59-D84F-4BC4-810D-15EB56E4338B}" presName="sibTrans" presStyleLbl="sibTrans2D1" presStyleIdx="0" presStyleCnt="0"/>
      <dgm:spPr/>
    </dgm:pt>
    <dgm:pt modelId="{3285B751-BA06-4DBA-A2BD-22057E8EED63}" type="pres">
      <dgm:prSet presAssocID="{CAFE60F1-9AAF-4778-B1A1-20E576D37037}" presName="compNode" presStyleCnt="0"/>
      <dgm:spPr/>
    </dgm:pt>
    <dgm:pt modelId="{17D526F5-4BF7-4197-9A56-E830CB831D5D}" type="pres">
      <dgm:prSet presAssocID="{CAFE60F1-9AAF-4778-B1A1-20E576D37037}" presName="node" presStyleLbl="node1" presStyleIdx="2" presStyleCnt="3">
        <dgm:presLayoutVars>
          <dgm:bulletEnabled val="1"/>
        </dgm:presLayoutVars>
      </dgm:prSet>
      <dgm:spPr/>
    </dgm:pt>
    <dgm:pt modelId="{71BC2297-3DD0-4C2D-B19F-5A44BBE17CDF}" type="pres">
      <dgm:prSet presAssocID="{CAFE60F1-9AAF-4778-B1A1-20E576D37037}" presName="invisiNode" presStyleLbl="node1" presStyleIdx="2" presStyleCnt="3"/>
      <dgm:spPr/>
    </dgm:pt>
    <dgm:pt modelId="{F40A5084-D495-4377-8C9D-3AC7435A14B9}" type="pres">
      <dgm:prSet presAssocID="{CAFE60F1-9AAF-4778-B1A1-20E576D37037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8000" b="-68000"/>
          </a:stretch>
        </a:blipFill>
      </dgm:spPr>
    </dgm:pt>
  </dgm:ptLst>
  <dgm:cxnLst>
    <dgm:cxn modelId="{5F43BA0B-A937-49B0-87EE-2D55EE5BD895}" type="presOf" srcId="{A33D9118-154F-4C84-B698-F20FE7518C23}" destId="{A4EEEAC6-3AE0-428D-9DF5-5243EA30CA1E}" srcOrd="0" destOrd="0" presId="urn:microsoft.com/office/officeart/2005/8/layout/pList2"/>
    <dgm:cxn modelId="{C6F1CB0D-719B-44F6-9B11-9DAAF7EFDA8C}" srcId="{A33D9118-154F-4C84-B698-F20FE7518C23}" destId="{E264AA7C-06D4-4128-BC2A-C90B898C2755}" srcOrd="1" destOrd="0" parTransId="{88A9890B-E151-495B-AC54-7EA4B5546A2F}" sibTransId="{1E5FAA59-D84F-4BC4-810D-15EB56E4338B}"/>
    <dgm:cxn modelId="{BCC2ED23-9CCD-4599-B791-AD34FCDFA03D}" type="presOf" srcId="{CAFE60F1-9AAF-4778-B1A1-20E576D37037}" destId="{17D526F5-4BF7-4197-9A56-E830CB831D5D}" srcOrd="0" destOrd="0" presId="urn:microsoft.com/office/officeart/2005/8/layout/pList2"/>
    <dgm:cxn modelId="{17CA1578-0720-4459-B1D6-7E3D6056ED1B}" srcId="{A33D9118-154F-4C84-B698-F20FE7518C23}" destId="{CAFE60F1-9AAF-4778-B1A1-20E576D37037}" srcOrd="2" destOrd="0" parTransId="{931B0FC2-6E0B-4CA1-AF27-8ED811563629}" sibTransId="{94923837-8674-4A3F-BC69-309D704B22AA}"/>
    <dgm:cxn modelId="{6E79E6A8-0A9B-4D98-A5FA-2819C63A3E83}" type="presOf" srcId="{E264AA7C-06D4-4128-BC2A-C90B898C2755}" destId="{7B030025-A41C-47FC-A059-4303D86FAF7E}" srcOrd="0" destOrd="0" presId="urn:microsoft.com/office/officeart/2005/8/layout/pList2"/>
    <dgm:cxn modelId="{F40D58D6-91E8-410B-8E96-3156127B2D22}" type="presOf" srcId="{45D04F50-984C-4BA3-A2BC-88E03E5E1AA8}" destId="{96E4C171-2525-436C-86A6-F95028A77CD7}" srcOrd="0" destOrd="0" presId="urn:microsoft.com/office/officeart/2005/8/layout/pList2"/>
    <dgm:cxn modelId="{791386D9-7AE2-437F-B59E-65306F2D1254}" type="presOf" srcId="{E28A37A2-F274-4993-A1E4-C60D9FB4300F}" destId="{5F125B30-F9C3-42A6-B2A4-1DADF492FFCE}" srcOrd="0" destOrd="0" presId="urn:microsoft.com/office/officeart/2005/8/layout/pList2"/>
    <dgm:cxn modelId="{A2F7BDDA-02F9-48BD-A0D2-AF2BE7F8DFC9}" srcId="{A33D9118-154F-4C84-B698-F20FE7518C23}" destId="{E28A37A2-F274-4993-A1E4-C60D9FB4300F}" srcOrd="0" destOrd="0" parTransId="{2E6351C4-C54F-4DCD-9B06-2A0AA48D5206}" sibTransId="{45D04F50-984C-4BA3-A2BC-88E03E5E1AA8}"/>
    <dgm:cxn modelId="{DE3692DE-15F9-421D-9401-EB7733B0E106}" type="presOf" srcId="{1E5FAA59-D84F-4BC4-810D-15EB56E4338B}" destId="{BD12403F-2C6C-40E7-ABF9-8EA42D967D6C}" srcOrd="0" destOrd="0" presId="urn:microsoft.com/office/officeart/2005/8/layout/pList2"/>
    <dgm:cxn modelId="{66FB8D52-33BE-48D1-B787-907CC4F044C8}" type="presParOf" srcId="{A4EEEAC6-3AE0-428D-9DF5-5243EA30CA1E}" destId="{92D98674-E4F3-420E-AB9C-9D64786986F0}" srcOrd="0" destOrd="0" presId="urn:microsoft.com/office/officeart/2005/8/layout/pList2"/>
    <dgm:cxn modelId="{556A8E1D-CD67-44CD-B7F2-72B2BFF51299}" type="presParOf" srcId="{A4EEEAC6-3AE0-428D-9DF5-5243EA30CA1E}" destId="{F0278121-087B-4764-A8A4-ADF0F756520E}" srcOrd="1" destOrd="0" presId="urn:microsoft.com/office/officeart/2005/8/layout/pList2"/>
    <dgm:cxn modelId="{5525CD2D-58C8-4CDA-BD00-70BFE276AAC7}" type="presParOf" srcId="{F0278121-087B-4764-A8A4-ADF0F756520E}" destId="{5D71481F-3D66-449D-8E87-7F356AA80E6E}" srcOrd="0" destOrd="0" presId="urn:microsoft.com/office/officeart/2005/8/layout/pList2"/>
    <dgm:cxn modelId="{C61C5575-4605-41C8-AA05-69CA4DF9223C}" type="presParOf" srcId="{5D71481F-3D66-449D-8E87-7F356AA80E6E}" destId="{5F125B30-F9C3-42A6-B2A4-1DADF492FFCE}" srcOrd="0" destOrd="0" presId="urn:microsoft.com/office/officeart/2005/8/layout/pList2"/>
    <dgm:cxn modelId="{8FCC2537-5D20-456C-A73C-B5D179CF5F89}" type="presParOf" srcId="{5D71481F-3D66-449D-8E87-7F356AA80E6E}" destId="{E88CD569-53E8-425C-8F81-3254829C399A}" srcOrd="1" destOrd="0" presId="urn:microsoft.com/office/officeart/2005/8/layout/pList2"/>
    <dgm:cxn modelId="{C45B2E1C-F073-4948-845D-1BAE7CFB78BE}" type="presParOf" srcId="{5D71481F-3D66-449D-8E87-7F356AA80E6E}" destId="{927F7BC3-DF52-4D86-A17A-C215FCCC9BD1}" srcOrd="2" destOrd="0" presId="urn:microsoft.com/office/officeart/2005/8/layout/pList2"/>
    <dgm:cxn modelId="{777C4276-67CB-426B-8B37-199E35C8E6A8}" type="presParOf" srcId="{F0278121-087B-4764-A8A4-ADF0F756520E}" destId="{96E4C171-2525-436C-86A6-F95028A77CD7}" srcOrd="1" destOrd="0" presId="urn:microsoft.com/office/officeart/2005/8/layout/pList2"/>
    <dgm:cxn modelId="{3BDD9E99-EB1F-4618-B1C9-3A67A7E42255}" type="presParOf" srcId="{F0278121-087B-4764-A8A4-ADF0F756520E}" destId="{63081A68-FC72-4937-BE62-E3CC15182A26}" srcOrd="2" destOrd="0" presId="urn:microsoft.com/office/officeart/2005/8/layout/pList2"/>
    <dgm:cxn modelId="{2C38AFE4-F4CD-4362-8A1B-8576C77386AB}" type="presParOf" srcId="{63081A68-FC72-4937-BE62-E3CC15182A26}" destId="{7B030025-A41C-47FC-A059-4303D86FAF7E}" srcOrd="0" destOrd="0" presId="urn:microsoft.com/office/officeart/2005/8/layout/pList2"/>
    <dgm:cxn modelId="{635D9D49-6C8D-4C7A-8E4F-872A4E896552}" type="presParOf" srcId="{63081A68-FC72-4937-BE62-E3CC15182A26}" destId="{8BA05FE6-426C-4D4A-9EFA-19B64AB7F945}" srcOrd="1" destOrd="0" presId="urn:microsoft.com/office/officeart/2005/8/layout/pList2"/>
    <dgm:cxn modelId="{D344306D-57B0-4029-8105-6E80ABA0F6A9}" type="presParOf" srcId="{63081A68-FC72-4937-BE62-E3CC15182A26}" destId="{83E80F45-D3C4-46EF-B2E4-5023CC602C95}" srcOrd="2" destOrd="0" presId="urn:microsoft.com/office/officeart/2005/8/layout/pList2"/>
    <dgm:cxn modelId="{98F11656-1A85-40F0-8A26-10EF42DC43CD}" type="presParOf" srcId="{F0278121-087B-4764-A8A4-ADF0F756520E}" destId="{BD12403F-2C6C-40E7-ABF9-8EA42D967D6C}" srcOrd="3" destOrd="0" presId="urn:microsoft.com/office/officeart/2005/8/layout/pList2"/>
    <dgm:cxn modelId="{CBF82CEA-7F92-41DB-96F4-AFC0DA33C2D1}" type="presParOf" srcId="{F0278121-087B-4764-A8A4-ADF0F756520E}" destId="{3285B751-BA06-4DBA-A2BD-22057E8EED63}" srcOrd="4" destOrd="0" presId="urn:microsoft.com/office/officeart/2005/8/layout/pList2"/>
    <dgm:cxn modelId="{B73D63CE-C4AB-4A82-9EEF-5403BCC7BF22}" type="presParOf" srcId="{3285B751-BA06-4DBA-A2BD-22057E8EED63}" destId="{17D526F5-4BF7-4197-9A56-E830CB831D5D}" srcOrd="0" destOrd="0" presId="urn:microsoft.com/office/officeart/2005/8/layout/pList2"/>
    <dgm:cxn modelId="{5C1901E9-9A4C-4061-9DE2-70A922EBF4EA}" type="presParOf" srcId="{3285B751-BA06-4DBA-A2BD-22057E8EED63}" destId="{71BC2297-3DD0-4C2D-B19F-5A44BBE17CDF}" srcOrd="1" destOrd="0" presId="urn:microsoft.com/office/officeart/2005/8/layout/pList2"/>
    <dgm:cxn modelId="{C68CFCB8-8387-4D6F-BCC2-B42819C1CCBA}" type="presParOf" srcId="{3285B751-BA06-4DBA-A2BD-22057E8EED63}" destId="{F40A5084-D495-4377-8C9D-3AC7435A14B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8A17A3-FE39-4FB0-9DE5-8EFF6FD68687}" type="doc">
      <dgm:prSet loTypeId="urn:microsoft.com/office/officeart/2005/8/layout/vList3" loCatId="picture" qsTypeId="urn:microsoft.com/office/officeart/2005/8/quickstyle/simple1" qsCatId="simple" csTypeId="urn:microsoft.com/office/officeart/2005/8/colors/accent5_1" csCatId="accent5" phldr="1"/>
      <dgm:spPr/>
    </dgm:pt>
    <dgm:pt modelId="{E0670AC3-ED59-40E7-8D97-2BF2688357B1}">
      <dgm:prSet phldrT="[Text]"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কালী পূজা সাধারণত অমাবস্যার রাতে করা হয়। কার্তিক-অগ্রাহায়ণ মাসের অমাবস্যা তিথিতে অনুষ্ঠিত হয়।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B561F8-F91A-486F-85E8-997B2001F036}" type="parTrans" cxnId="{F6541EFD-893B-4632-A9F7-C351D3DAD038}">
      <dgm:prSet/>
      <dgm:spPr/>
      <dgm:t>
        <a:bodyPr/>
        <a:lstStyle/>
        <a:p>
          <a:endParaRPr lang="en-US"/>
        </a:p>
      </dgm:t>
    </dgm:pt>
    <dgm:pt modelId="{294D9CA3-D46A-4F44-9622-C359498CBA0F}" type="sibTrans" cxnId="{F6541EFD-893B-4632-A9F7-C351D3DAD038}">
      <dgm:prSet/>
      <dgm:spPr/>
      <dgm:t>
        <a:bodyPr/>
        <a:lstStyle/>
        <a:p>
          <a:endParaRPr lang="en-US"/>
        </a:p>
      </dgm:t>
    </dgm:pt>
    <dgm:pt modelId="{15EF6F37-3986-4C64-AFDE-08B7CE24844A}">
      <dgm:prSet phldrT="[Text]"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পূজার দিন সন্ধ্যার সময় দীপাবলির অয়োজন করা হয়। যা দেয়ালী নামে পরিচিত।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0BAC36-8E65-4B1D-8638-ABBDCD0CBADE}" type="parTrans" cxnId="{90CE95D2-9750-45AB-9389-AB2707044A6F}">
      <dgm:prSet/>
      <dgm:spPr/>
      <dgm:t>
        <a:bodyPr/>
        <a:lstStyle/>
        <a:p>
          <a:endParaRPr lang="en-US"/>
        </a:p>
      </dgm:t>
    </dgm:pt>
    <dgm:pt modelId="{51BF9E47-8E98-4C97-8ED7-140D28A56CAE}" type="sibTrans" cxnId="{90CE95D2-9750-45AB-9389-AB2707044A6F}">
      <dgm:prSet/>
      <dgm:spPr/>
      <dgm:t>
        <a:bodyPr/>
        <a:lstStyle/>
        <a:p>
          <a:endParaRPr lang="en-US"/>
        </a:p>
      </dgm:t>
    </dgm:pt>
    <dgm:pt modelId="{E9180A54-5E51-4E0E-8FF9-C2B19799558B}" type="pres">
      <dgm:prSet presAssocID="{C08A17A3-FE39-4FB0-9DE5-8EFF6FD68687}" presName="linearFlow" presStyleCnt="0">
        <dgm:presLayoutVars>
          <dgm:dir/>
          <dgm:resizeHandles val="exact"/>
        </dgm:presLayoutVars>
      </dgm:prSet>
      <dgm:spPr/>
    </dgm:pt>
    <dgm:pt modelId="{6292B884-7D90-4689-91D9-1980012CAB7F}" type="pres">
      <dgm:prSet presAssocID="{E0670AC3-ED59-40E7-8D97-2BF2688357B1}" presName="composite" presStyleCnt="0"/>
      <dgm:spPr/>
    </dgm:pt>
    <dgm:pt modelId="{5E667C69-C0CD-4EBB-B64C-745045840507}" type="pres">
      <dgm:prSet presAssocID="{E0670AC3-ED59-40E7-8D97-2BF2688357B1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58562D7F-9C3F-47F4-9069-23F842B22121}" type="pres">
      <dgm:prSet presAssocID="{E0670AC3-ED59-40E7-8D97-2BF2688357B1}" presName="txShp" presStyleLbl="node1" presStyleIdx="0" presStyleCnt="2">
        <dgm:presLayoutVars>
          <dgm:bulletEnabled val="1"/>
        </dgm:presLayoutVars>
      </dgm:prSet>
      <dgm:spPr/>
    </dgm:pt>
    <dgm:pt modelId="{26CBB807-347C-41E3-A64D-73BCEBF8FA0A}" type="pres">
      <dgm:prSet presAssocID="{294D9CA3-D46A-4F44-9622-C359498CBA0F}" presName="spacing" presStyleCnt="0"/>
      <dgm:spPr/>
    </dgm:pt>
    <dgm:pt modelId="{DCADFCD8-AA22-4CD6-90BA-D48D48894E0B}" type="pres">
      <dgm:prSet presAssocID="{15EF6F37-3986-4C64-AFDE-08B7CE24844A}" presName="composite" presStyleCnt="0"/>
      <dgm:spPr/>
    </dgm:pt>
    <dgm:pt modelId="{172FFC23-BFB9-46A7-A044-E4746233C4D4}" type="pres">
      <dgm:prSet presAssocID="{15EF6F37-3986-4C64-AFDE-08B7CE24844A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206DEDDF-1F06-498E-AF81-4FC28F3399BF}" type="pres">
      <dgm:prSet presAssocID="{15EF6F37-3986-4C64-AFDE-08B7CE24844A}" presName="txShp" presStyleLbl="node1" presStyleIdx="1" presStyleCnt="2">
        <dgm:presLayoutVars>
          <dgm:bulletEnabled val="1"/>
        </dgm:presLayoutVars>
      </dgm:prSet>
      <dgm:spPr/>
    </dgm:pt>
  </dgm:ptLst>
  <dgm:cxnLst>
    <dgm:cxn modelId="{D7D46C82-9DF1-4D8F-8368-CA9FE2FCEBC8}" type="presOf" srcId="{C08A17A3-FE39-4FB0-9DE5-8EFF6FD68687}" destId="{E9180A54-5E51-4E0E-8FF9-C2B19799558B}" srcOrd="0" destOrd="0" presId="urn:microsoft.com/office/officeart/2005/8/layout/vList3"/>
    <dgm:cxn modelId="{44D4F9A6-22E4-44DB-BC4C-A4CB2117DACB}" type="presOf" srcId="{E0670AC3-ED59-40E7-8D97-2BF2688357B1}" destId="{58562D7F-9C3F-47F4-9069-23F842B22121}" srcOrd="0" destOrd="0" presId="urn:microsoft.com/office/officeart/2005/8/layout/vList3"/>
    <dgm:cxn modelId="{90CE95D2-9750-45AB-9389-AB2707044A6F}" srcId="{C08A17A3-FE39-4FB0-9DE5-8EFF6FD68687}" destId="{15EF6F37-3986-4C64-AFDE-08B7CE24844A}" srcOrd="1" destOrd="0" parTransId="{5B0BAC36-8E65-4B1D-8638-ABBDCD0CBADE}" sibTransId="{51BF9E47-8E98-4C97-8ED7-140D28A56CAE}"/>
    <dgm:cxn modelId="{32D3FEF2-12B9-41B6-B1B2-869E8F444FBE}" type="presOf" srcId="{15EF6F37-3986-4C64-AFDE-08B7CE24844A}" destId="{206DEDDF-1F06-498E-AF81-4FC28F3399BF}" srcOrd="0" destOrd="0" presId="urn:microsoft.com/office/officeart/2005/8/layout/vList3"/>
    <dgm:cxn modelId="{F6541EFD-893B-4632-A9F7-C351D3DAD038}" srcId="{C08A17A3-FE39-4FB0-9DE5-8EFF6FD68687}" destId="{E0670AC3-ED59-40E7-8D97-2BF2688357B1}" srcOrd="0" destOrd="0" parTransId="{E1B561F8-F91A-486F-85E8-997B2001F036}" sibTransId="{294D9CA3-D46A-4F44-9622-C359498CBA0F}"/>
    <dgm:cxn modelId="{BA0E2668-57A4-41DD-B2C9-D2D0C88E5477}" type="presParOf" srcId="{E9180A54-5E51-4E0E-8FF9-C2B19799558B}" destId="{6292B884-7D90-4689-91D9-1980012CAB7F}" srcOrd="0" destOrd="0" presId="urn:microsoft.com/office/officeart/2005/8/layout/vList3"/>
    <dgm:cxn modelId="{B31C147E-3C51-4CB6-96AF-4BC5B00551E4}" type="presParOf" srcId="{6292B884-7D90-4689-91D9-1980012CAB7F}" destId="{5E667C69-C0CD-4EBB-B64C-745045840507}" srcOrd="0" destOrd="0" presId="urn:microsoft.com/office/officeart/2005/8/layout/vList3"/>
    <dgm:cxn modelId="{B37F2236-BD5C-4118-A13A-6B14ED39231C}" type="presParOf" srcId="{6292B884-7D90-4689-91D9-1980012CAB7F}" destId="{58562D7F-9C3F-47F4-9069-23F842B22121}" srcOrd="1" destOrd="0" presId="urn:microsoft.com/office/officeart/2005/8/layout/vList3"/>
    <dgm:cxn modelId="{3ED68998-8CD5-42F1-95CC-73C900B0AD6C}" type="presParOf" srcId="{E9180A54-5E51-4E0E-8FF9-C2B19799558B}" destId="{26CBB807-347C-41E3-A64D-73BCEBF8FA0A}" srcOrd="1" destOrd="0" presId="urn:microsoft.com/office/officeart/2005/8/layout/vList3"/>
    <dgm:cxn modelId="{39D0944E-5E0C-4A0B-AFD3-06CF51BE63CF}" type="presParOf" srcId="{E9180A54-5E51-4E0E-8FF9-C2B19799558B}" destId="{DCADFCD8-AA22-4CD6-90BA-D48D48894E0B}" srcOrd="2" destOrd="0" presId="urn:microsoft.com/office/officeart/2005/8/layout/vList3"/>
    <dgm:cxn modelId="{C07058A1-660A-4A13-B1A2-2B37BA8E8918}" type="presParOf" srcId="{DCADFCD8-AA22-4CD6-90BA-D48D48894E0B}" destId="{172FFC23-BFB9-46A7-A044-E4746233C4D4}" srcOrd="0" destOrd="0" presId="urn:microsoft.com/office/officeart/2005/8/layout/vList3"/>
    <dgm:cxn modelId="{001EC5C5-7568-4AC6-ADA9-06243ABF118C}" type="presParOf" srcId="{DCADFCD8-AA22-4CD6-90BA-D48D48894E0B}" destId="{206DEDDF-1F06-498E-AF81-4FC28F3399B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C734C-4B10-4E93-A359-783A02C4A59F}" type="doc">
      <dgm:prSet loTypeId="urn:microsoft.com/office/officeart/2009/3/layout/SnapshotPictureList" loCatId="picture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46CE47-25E1-4120-8DC0-3C6591E90F28}">
      <dgm:prSet phldrT="[Text]"/>
      <dgm:spPr/>
      <dgm:t>
        <a:bodyPr/>
        <a:lstStyle/>
        <a:p>
          <a:pPr algn="l"/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বিভিন্ন ধরনের মহামারীর (বসন্ত, কলেরা রোগের প্রাদুর্ভাব, ঝড়, বন্যা, খরা প্রভৃতির) সময় রক্ষা কালী বা শ্যামা কালীর পূজা করা হয়।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B54A87-FB49-4941-ACF0-0D526B74BECF}" type="sibTrans" cxnId="{2BC26D2A-EB9E-4B76-AAF0-B0038F992DEC}">
      <dgm:prSet/>
      <dgm:spPr/>
      <dgm:t>
        <a:bodyPr/>
        <a:lstStyle/>
        <a:p>
          <a:endParaRPr lang="en-US"/>
        </a:p>
      </dgm:t>
    </dgm:pt>
    <dgm:pt modelId="{2649916B-6BC4-4E3A-839C-56C59F967D94}" type="parTrans" cxnId="{2BC26D2A-EB9E-4B76-AAF0-B0038F992DEC}">
      <dgm:prSet/>
      <dgm:spPr/>
      <dgm:t>
        <a:bodyPr/>
        <a:lstStyle/>
        <a:p>
          <a:endParaRPr lang="en-US"/>
        </a:p>
      </dgm:t>
    </dgm:pt>
    <dgm:pt modelId="{2F266B9D-EFE7-4C71-B168-3EA96E309F7E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রক্ষা কালী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CA32EB-FB3A-4F4A-A167-03D0FC1407DD}" type="sibTrans" cxnId="{BEA894E9-BC2F-468B-9D53-EC580699B49C}">
      <dgm:prSet/>
      <dgm:spPr/>
      <dgm:t>
        <a:bodyPr/>
        <a:lstStyle/>
        <a:p>
          <a:endParaRPr lang="en-US"/>
        </a:p>
      </dgm:t>
    </dgm:pt>
    <dgm:pt modelId="{165EB467-A66A-400E-A4CE-12EB8B6C4D09}" type="parTrans" cxnId="{BEA894E9-BC2F-468B-9D53-EC580699B49C}">
      <dgm:prSet/>
      <dgm:spPr/>
      <dgm:t>
        <a:bodyPr/>
        <a:lstStyle/>
        <a:p>
          <a:endParaRPr lang="en-US"/>
        </a:p>
      </dgm:t>
    </dgm:pt>
    <dgm:pt modelId="{9E4C81C2-8B5A-47F3-A07C-95EA187F20F1}" type="pres">
      <dgm:prSet presAssocID="{A23C734C-4B10-4E93-A359-783A02C4A59F}" presName="Name0" presStyleCnt="0">
        <dgm:presLayoutVars>
          <dgm:chMax/>
          <dgm:chPref/>
          <dgm:dir/>
          <dgm:animLvl val="lvl"/>
        </dgm:presLayoutVars>
      </dgm:prSet>
      <dgm:spPr/>
    </dgm:pt>
    <dgm:pt modelId="{15869E7B-E58F-4FCA-AD8B-56146F908D7A}" type="pres">
      <dgm:prSet presAssocID="{2F266B9D-EFE7-4C71-B168-3EA96E309F7E}" presName="composite" presStyleCnt="0"/>
      <dgm:spPr/>
    </dgm:pt>
    <dgm:pt modelId="{4C0B76AF-E37D-4214-8EE4-BD2EFA01EFDD}" type="pres">
      <dgm:prSet presAssocID="{2F266B9D-EFE7-4C71-B168-3EA96E309F7E}" presName="ParentAccentShape" presStyleLbl="trBgShp" presStyleIdx="0" presStyleCnt="2"/>
      <dgm:spPr/>
    </dgm:pt>
    <dgm:pt modelId="{0CA55C0E-92DA-4513-9D99-D02EFC0127B3}" type="pres">
      <dgm:prSet presAssocID="{2F266B9D-EFE7-4C71-B168-3EA96E309F7E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83A12F01-0AD2-44F7-A1B9-3C46125F0936}" type="pres">
      <dgm:prSet presAssocID="{2F266B9D-EFE7-4C71-B168-3EA96E309F7E}" presName="ChildText" presStyleLbl="revTx" presStyleIdx="1" presStyleCnt="2">
        <dgm:presLayoutVars>
          <dgm:chMax val="0"/>
          <dgm:chPref val="0"/>
        </dgm:presLayoutVars>
      </dgm:prSet>
      <dgm:spPr/>
    </dgm:pt>
    <dgm:pt modelId="{EBABFD00-8101-48A4-9CF4-653140B9CAF0}" type="pres">
      <dgm:prSet presAssocID="{2F266B9D-EFE7-4C71-B168-3EA96E309F7E}" presName="ChildAccentShape" presStyleLbl="trBgShp" presStyleIdx="1" presStyleCnt="2"/>
      <dgm:spPr/>
    </dgm:pt>
    <dgm:pt modelId="{47428A58-9F8F-455C-88AA-2BB0F3856241}" type="pres">
      <dgm:prSet presAssocID="{2F266B9D-EFE7-4C71-B168-3EA96E309F7E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</dgm:ptLst>
  <dgm:cxnLst>
    <dgm:cxn modelId="{2BC26D2A-EB9E-4B76-AAF0-B0038F992DEC}" srcId="{2F266B9D-EFE7-4C71-B168-3EA96E309F7E}" destId="{AD46CE47-25E1-4120-8DC0-3C6591E90F28}" srcOrd="0" destOrd="0" parTransId="{2649916B-6BC4-4E3A-839C-56C59F967D94}" sibTransId="{95B54A87-FB49-4941-ACF0-0D526B74BECF}"/>
    <dgm:cxn modelId="{908E8583-597B-4BF5-926D-9B03CE679DE4}" type="presOf" srcId="{AD46CE47-25E1-4120-8DC0-3C6591E90F28}" destId="{83A12F01-0AD2-44F7-A1B9-3C46125F0936}" srcOrd="0" destOrd="0" presId="urn:microsoft.com/office/officeart/2009/3/layout/SnapshotPictureList"/>
    <dgm:cxn modelId="{4D3E32D3-768B-4EB2-81BE-1738A448E69C}" type="presOf" srcId="{A23C734C-4B10-4E93-A359-783A02C4A59F}" destId="{9E4C81C2-8B5A-47F3-A07C-95EA187F20F1}" srcOrd="0" destOrd="0" presId="urn:microsoft.com/office/officeart/2009/3/layout/SnapshotPictureList"/>
    <dgm:cxn modelId="{BEA894E9-BC2F-468B-9D53-EC580699B49C}" srcId="{A23C734C-4B10-4E93-A359-783A02C4A59F}" destId="{2F266B9D-EFE7-4C71-B168-3EA96E309F7E}" srcOrd="0" destOrd="0" parTransId="{165EB467-A66A-400E-A4CE-12EB8B6C4D09}" sibTransId="{95CA32EB-FB3A-4F4A-A167-03D0FC1407DD}"/>
    <dgm:cxn modelId="{43A133F5-6185-4CFD-81BF-8AACDE76AA05}" type="presOf" srcId="{2F266B9D-EFE7-4C71-B168-3EA96E309F7E}" destId="{0CA55C0E-92DA-4513-9D99-D02EFC0127B3}" srcOrd="0" destOrd="0" presId="urn:microsoft.com/office/officeart/2009/3/layout/SnapshotPictureList"/>
    <dgm:cxn modelId="{53F29002-AD8B-4BAF-91AA-9CE88B0C5D38}" type="presParOf" srcId="{9E4C81C2-8B5A-47F3-A07C-95EA187F20F1}" destId="{15869E7B-E58F-4FCA-AD8B-56146F908D7A}" srcOrd="0" destOrd="0" presId="urn:microsoft.com/office/officeart/2009/3/layout/SnapshotPictureList"/>
    <dgm:cxn modelId="{20ECC448-0FE7-4872-8A2D-9F1F60A1A498}" type="presParOf" srcId="{15869E7B-E58F-4FCA-AD8B-56146F908D7A}" destId="{4C0B76AF-E37D-4214-8EE4-BD2EFA01EFDD}" srcOrd="0" destOrd="0" presId="urn:microsoft.com/office/officeart/2009/3/layout/SnapshotPictureList"/>
    <dgm:cxn modelId="{24FA1937-E33C-4FC3-8DC6-EF1F878EADE5}" type="presParOf" srcId="{15869E7B-E58F-4FCA-AD8B-56146F908D7A}" destId="{0CA55C0E-92DA-4513-9D99-D02EFC0127B3}" srcOrd="1" destOrd="0" presId="urn:microsoft.com/office/officeart/2009/3/layout/SnapshotPictureList"/>
    <dgm:cxn modelId="{A8B9B27B-026D-4C22-B152-85AD363058EC}" type="presParOf" srcId="{15869E7B-E58F-4FCA-AD8B-56146F908D7A}" destId="{83A12F01-0AD2-44F7-A1B9-3C46125F0936}" srcOrd="2" destOrd="0" presId="urn:microsoft.com/office/officeart/2009/3/layout/SnapshotPictureList"/>
    <dgm:cxn modelId="{7106E907-824D-4B94-A233-7D8FA6EBF206}" type="presParOf" srcId="{15869E7B-E58F-4FCA-AD8B-56146F908D7A}" destId="{EBABFD00-8101-48A4-9CF4-653140B9CAF0}" srcOrd="3" destOrd="0" presId="urn:microsoft.com/office/officeart/2009/3/layout/SnapshotPictureList"/>
    <dgm:cxn modelId="{84859C2D-99AC-4FD6-83AF-9BF423BAA526}" type="presParOf" srcId="{15869E7B-E58F-4FCA-AD8B-56146F908D7A}" destId="{47428A58-9F8F-455C-88AA-2BB0F3856241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F18DF9-18E7-4FC9-9620-940C6358B64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FBEB1B8-9940-4873-9565-34D623E326B0}">
      <dgm:prSet phldrT="[Text]" custT="1"/>
      <dgm:spPr/>
      <dgm:t>
        <a:bodyPr/>
        <a:lstStyle/>
        <a:p>
          <a:pPr algn="just"/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দুর্গা পূজার মতো কালী পূজাও গৃহে বা মন্ডপে প্রতিমা নির্মাণ করে সম্পন্ন করা হয়।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3CF0B4-B264-499E-9F0C-DB6341E39DB8}" type="parTrans" cxnId="{87809C72-BFBB-4067-A047-357A968821B8}">
      <dgm:prSet/>
      <dgm:spPr/>
      <dgm:t>
        <a:bodyPr/>
        <a:lstStyle/>
        <a:p>
          <a:endParaRPr lang="en-US"/>
        </a:p>
      </dgm:t>
    </dgm:pt>
    <dgm:pt modelId="{E7988A05-50A3-42DC-8136-B94D64ADDF19}" type="sibTrans" cxnId="{87809C72-BFBB-4067-A047-357A968821B8}">
      <dgm:prSet/>
      <dgm:spPr/>
      <dgm:t>
        <a:bodyPr/>
        <a:lstStyle/>
        <a:p>
          <a:endParaRPr lang="en-US"/>
        </a:p>
      </dgm:t>
    </dgm:pt>
    <dgm:pt modelId="{F6D6E985-13E9-467B-A0B5-35E2E0C81618}">
      <dgm:prSet phldrT="[Text]" custT="1"/>
      <dgm:spPr/>
      <dgm:t>
        <a:bodyPr/>
        <a:lstStyle/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দেবীর চক্ষু দান ও প্রাণ প্রতিষ্ঠার মধ্যে দিয়েই কালী পূজা শুরু হয়।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E159DB-EAE5-4F10-9248-8854C4DB4A9E}" type="parTrans" cxnId="{910B1CEA-230F-450D-A6F1-B2FFBC973BC4}">
      <dgm:prSet/>
      <dgm:spPr/>
      <dgm:t>
        <a:bodyPr/>
        <a:lstStyle/>
        <a:p>
          <a:endParaRPr lang="en-US"/>
        </a:p>
      </dgm:t>
    </dgm:pt>
    <dgm:pt modelId="{3679A7D8-C05A-4B32-89C4-27AFCE87787A}" type="sibTrans" cxnId="{910B1CEA-230F-450D-A6F1-B2FFBC973BC4}">
      <dgm:prSet/>
      <dgm:spPr/>
      <dgm:t>
        <a:bodyPr/>
        <a:lstStyle/>
        <a:p>
          <a:endParaRPr lang="en-US"/>
        </a:p>
      </dgm:t>
    </dgm:pt>
    <dgm:pt modelId="{34C53CF7-8205-4FEE-96C4-3EE5511403AF}" type="pres">
      <dgm:prSet presAssocID="{79F18DF9-18E7-4FC9-9620-940C6358B646}" presName="diagram" presStyleCnt="0">
        <dgm:presLayoutVars>
          <dgm:dir/>
        </dgm:presLayoutVars>
      </dgm:prSet>
      <dgm:spPr/>
    </dgm:pt>
    <dgm:pt modelId="{D5C51AA1-8E40-4E0B-9359-970888EE1261}" type="pres">
      <dgm:prSet presAssocID="{0FBEB1B8-9940-4873-9565-34D623E326B0}" presName="composite" presStyleCnt="0"/>
      <dgm:spPr/>
    </dgm:pt>
    <dgm:pt modelId="{F9028F1A-45F6-402D-9554-DB947CCEC9B1}" type="pres">
      <dgm:prSet presAssocID="{0FBEB1B8-9940-4873-9565-34D623E326B0}" presName="Image" presStyleLbl="bgShp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01D009A6-8756-4669-91C0-BF06E68B20CF}" type="pres">
      <dgm:prSet presAssocID="{0FBEB1B8-9940-4873-9565-34D623E326B0}" presName="Parent" presStyleLbl="node0" presStyleIdx="0" presStyleCnt="2" custScaleX="113639" custScaleY="80035" custLinFactNeighborY="35256">
        <dgm:presLayoutVars>
          <dgm:bulletEnabled val="1"/>
        </dgm:presLayoutVars>
      </dgm:prSet>
      <dgm:spPr/>
    </dgm:pt>
    <dgm:pt modelId="{23BF745D-9FEE-4395-A499-2DA3F1B7A2C5}" type="pres">
      <dgm:prSet presAssocID="{E7988A05-50A3-42DC-8136-B94D64ADDF19}" presName="sibTrans" presStyleCnt="0"/>
      <dgm:spPr/>
    </dgm:pt>
    <dgm:pt modelId="{5466B798-B020-4324-837B-F731822D899E}" type="pres">
      <dgm:prSet presAssocID="{F6D6E985-13E9-467B-A0B5-35E2E0C81618}" presName="composite" presStyleCnt="0"/>
      <dgm:spPr/>
    </dgm:pt>
    <dgm:pt modelId="{8E9144B6-B306-409D-AECE-6183A1D97EEB}" type="pres">
      <dgm:prSet presAssocID="{F6D6E985-13E9-467B-A0B5-35E2E0C81618}" presName="Image" presStyleLbl="bgShp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1E003ECE-FAC8-448C-8269-325943D456CB}" type="pres">
      <dgm:prSet presAssocID="{F6D6E985-13E9-467B-A0B5-35E2E0C81618}" presName="Parent" presStyleLbl="node0" presStyleIdx="1" presStyleCnt="2" custScaleY="90819" custLinFactNeighborY="32544">
        <dgm:presLayoutVars>
          <dgm:bulletEnabled val="1"/>
        </dgm:presLayoutVars>
      </dgm:prSet>
      <dgm:spPr/>
    </dgm:pt>
  </dgm:ptLst>
  <dgm:cxnLst>
    <dgm:cxn modelId="{EF6CA72A-5B7F-45EF-A568-62F528887F4D}" type="presOf" srcId="{F6D6E985-13E9-467B-A0B5-35E2E0C81618}" destId="{1E003ECE-FAC8-448C-8269-325943D456CB}" srcOrd="0" destOrd="0" presId="urn:microsoft.com/office/officeart/2008/layout/BendingPictureCaption"/>
    <dgm:cxn modelId="{1527242B-565D-4576-BD65-566D20BB1610}" type="presOf" srcId="{79F18DF9-18E7-4FC9-9620-940C6358B646}" destId="{34C53CF7-8205-4FEE-96C4-3EE5511403AF}" srcOrd="0" destOrd="0" presId="urn:microsoft.com/office/officeart/2008/layout/BendingPictureCaption"/>
    <dgm:cxn modelId="{87809C72-BFBB-4067-A047-357A968821B8}" srcId="{79F18DF9-18E7-4FC9-9620-940C6358B646}" destId="{0FBEB1B8-9940-4873-9565-34D623E326B0}" srcOrd="0" destOrd="0" parTransId="{2E3CF0B4-B264-499E-9F0C-DB6341E39DB8}" sibTransId="{E7988A05-50A3-42DC-8136-B94D64ADDF19}"/>
    <dgm:cxn modelId="{978368C5-25F6-49CE-8992-C707F1ACBFAF}" type="presOf" srcId="{0FBEB1B8-9940-4873-9565-34D623E326B0}" destId="{01D009A6-8756-4669-91C0-BF06E68B20CF}" srcOrd="0" destOrd="0" presId="urn:microsoft.com/office/officeart/2008/layout/BendingPictureCaption"/>
    <dgm:cxn modelId="{910B1CEA-230F-450D-A6F1-B2FFBC973BC4}" srcId="{79F18DF9-18E7-4FC9-9620-940C6358B646}" destId="{F6D6E985-13E9-467B-A0B5-35E2E0C81618}" srcOrd="1" destOrd="0" parTransId="{66E159DB-EAE5-4F10-9248-8854C4DB4A9E}" sibTransId="{3679A7D8-C05A-4B32-89C4-27AFCE87787A}"/>
    <dgm:cxn modelId="{4DA8ABFE-8230-4CD9-9518-B427490FA623}" type="presParOf" srcId="{34C53CF7-8205-4FEE-96C4-3EE5511403AF}" destId="{D5C51AA1-8E40-4E0B-9359-970888EE1261}" srcOrd="0" destOrd="0" presId="urn:microsoft.com/office/officeart/2008/layout/BendingPictureCaption"/>
    <dgm:cxn modelId="{DA77FB63-E370-410D-8D9F-062312E6B419}" type="presParOf" srcId="{D5C51AA1-8E40-4E0B-9359-970888EE1261}" destId="{F9028F1A-45F6-402D-9554-DB947CCEC9B1}" srcOrd="0" destOrd="0" presId="urn:microsoft.com/office/officeart/2008/layout/BendingPictureCaption"/>
    <dgm:cxn modelId="{66EAD28A-FDA2-4DD5-BAA0-C18438DA43FD}" type="presParOf" srcId="{D5C51AA1-8E40-4E0B-9359-970888EE1261}" destId="{01D009A6-8756-4669-91C0-BF06E68B20CF}" srcOrd="1" destOrd="0" presId="urn:microsoft.com/office/officeart/2008/layout/BendingPictureCaption"/>
    <dgm:cxn modelId="{35918207-F771-40EB-851E-FF66100153C8}" type="presParOf" srcId="{34C53CF7-8205-4FEE-96C4-3EE5511403AF}" destId="{23BF745D-9FEE-4395-A499-2DA3F1B7A2C5}" srcOrd="1" destOrd="0" presId="urn:microsoft.com/office/officeart/2008/layout/BendingPictureCaption"/>
    <dgm:cxn modelId="{45DB3B08-3721-4B3C-BF18-0E6C43F756BC}" type="presParOf" srcId="{34C53CF7-8205-4FEE-96C4-3EE5511403AF}" destId="{5466B798-B020-4324-837B-F731822D899E}" srcOrd="2" destOrd="0" presId="urn:microsoft.com/office/officeart/2008/layout/BendingPictureCaption"/>
    <dgm:cxn modelId="{52AAEA7E-6739-44A8-99F7-D465C22C675C}" type="presParOf" srcId="{5466B798-B020-4324-837B-F731822D899E}" destId="{8E9144B6-B306-409D-AECE-6183A1D97EEB}" srcOrd="0" destOrd="0" presId="urn:microsoft.com/office/officeart/2008/layout/BendingPictureCaption"/>
    <dgm:cxn modelId="{77E8137D-BFEB-4A98-8B6B-7CDE052D3631}" type="presParOf" srcId="{5466B798-B020-4324-837B-F731822D899E}" destId="{1E003ECE-FAC8-448C-8269-325943D456CB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A91F72-0813-4B4A-8F97-A1D4C5693F03}" type="doc">
      <dgm:prSet loTypeId="urn:microsoft.com/office/officeart/2005/8/layout/vList3" loCatId="picture" qsTypeId="urn:microsoft.com/office/officeart/2005/8/quickstyle/3d7" qsCatId="3D" csTypeId="urn:microsoft.com/office/officeart/2005/8/colors/accent1_2" csCatId="accent1" phldr="1"/>
      <dgm:spPr/>
    </dgm:pt>
    <dgm:pt modelId="{E4D2F300-1994-42AF-A835-15008721D69B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দেবী কালীকে ধ্যান, পূজা, ভোগ প্রভৃতি কর্ম সম্পাদন করে সবশেষে প্রণাম করা হয়।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7E0940-AE43-47BB-B324-0B378617A1F5}" type="parTrans" cxnId="{F4FC7EFB-E3B4-4E91-A758-AC33566851D6}">
      <dgm:prSet/>
      <dgm:spPr/>
      <dgm:t>
        <a:bodyPr/>
        <a:lstStyle/>
        <a:p>
          <a:endParaRPr lang="en-US"/>
        </a:p>
      </dgm:t>
    </dgm:pt>
    <dgm:pt modelId="{9063B29A-4127-40D4-83FB-0846B8F29548}" type="sibTrans" cxnId="{F4FC7EFB-E3B4-4E91-A758-AC33566851D6}">
      <dgm:prSet/>
      <dgm:spPr/>
      <dgm:t>
        <a:bodyPr/>
        <a:lstStyle/>
        <a:p>
          <a:endParaRPr lang="en-US"/>
        </a:p>
      </dgm:t>
    </dgm:pt>
    <dgm:pt modelId="{C8B8D75C-DA42-43BA-8C03-CF4806E8A752}" type="pres">
      <dgm:prSet presAssocID="{B7A91F72-0813-4B4A-8F97-A1D4C5693F03}" presName="linearFlow" presStyleCnt="0">
        <dgm:presLayoutVars>
          <dgm:dir/>
          <dgm:resizeHandles val="exact"/>
        </dgm:presLayoutVars>
      </dgm:prSet>
      <dgm:spPr/>
    </dgm:pt>
    <dgm:pt modelId="{F705139E-AFCB-46E1-92FA-1A1F2167759C}" type="pres">
      <dgm:prSet presAssocID="{E4D2F300-1994-42AF-A835-15008721D69B}" presName="composite" presStyleCnt="0"/>
      <dgm:spPr/>
    </dgm:pt>
    <dgm:pt modelId="{B8CA6261-03A9-485D-8D46-B966788CCC99}" type="pres">
      <dgm:prSet presAssocID="{E4D2F300-1994-42AF-A835-15008721D69B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  <dgm:pt modelId="{D8D842CD-5C59-47B3-BD51-7D929212E3B1}" type="pres">
      <dgm:prSet presAssocID="{E4D2F300-1994-42AF-A835-15008721D69B}" presName="txShp" presStyleLbl="node1" presStyleIdx="0" presStyleCnt="1">
        <dgm:presLayoutVars>
          <dgm:bulletEnabled val="1"/>
        </dgm:presLayoutVars>
      </dgm:prSet>
      <dgm:spPr/>
    </dgm:pt>
  </dgm:ptLst>
  <dgm:cxnLst>
    <dgm:cxn modelId="{1040910E-DB8E-48E3-9930-19A5315BCB53}" type="presOf" srcId="{E4D2F300-1994-42AF-A835-15008721D69B}" destId="{D8D842CD-5C59-47B3-BD51-7D929212E3B1}" srcOrd="0" destOrd="0" presId="urn:microsoft.com/office/officeart/2005/8/layout/vList3"/>
    <dgm:cxn modelId="{89A01D29-BECA-450E-8360-F4250FF126CC}" type="presOf" srcId="{B7A91F72-0813-4B4A-8F97-A1D4C5693F03}" destId="{C8B8D75C-DA42-43BA-8C03-CF4806E8A752}" srcOrd="0" destOrd="0" presId="urn:microsoft.com/office/officeart/2005/8/layout/vList3"/>
    <dgm:cxn modelId="{F4FC7EFB-E3B4-4E91-A758-AC33566851D6}" srcId="{B7A91F72-0813-4B4A-8F97-A1D4C5693F03}" destId="{E4D2F300-1994-42AF-A835-15008721D69B}" srcOrd="0" destOrd="0" parTransId="{047E0940-AE43-47BB-B324-0B378617A1F5}" sibTransId="{9063B29A-4127-40D4-83FB-0846B8F29548}"/>
    <dgm:cxn modelId="{9F7E24CE-6D88-4EB8-A83B-BC3821DE2D86}" type="presParOf" srcId="{C8B8D75C-DA42-43BA-8C03-CF4806E8A752}" destId="{F705139E-AFCB-46E1-92FA-1A1F2167759C}" srcOrd="0" destOrd="0" presId="urn:microsoft.com/office/officeart/2005/8/layout/vList3"/>
    <dgm:cxn modelId="{B1603F77-ACDC-4EF1-B922-E9626D5A0D1A}" type="presParOf" srcId="{F705139E-AFCB-46E1-92FA-1A1F2167759C}" destId="{B8CA6261-03A9-485D-8D46-B966788CCC99}" srcOrd="0" destOrd="0" presId="urn:microsoft.com/office/officeart/2005/8/layout/vList3"/>
    <dgm:cxn modelId="{A43F2B1A-4E82-4167-9542-3B8A4B778C4F}" type="presParOf" srcId="{F705139E-AFCB-46E1-92FA-1A1F2167759C}" destId="{D8D842CD-5C59-47B3-BD51-7D929212E3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1B1659-428F-49C9-9630-796B948B9220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E7745F6-4BC3-4BCF-9F25-651A5EA3372C}">
      <dgm:prSet phldrT="[Text]" custT="1"/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দেবী কালী অন্যায় প্রতিরোধ করে ন্যায় প্রতিষ্ঠা করে। তিনি তাঁর ভক্তদের কল্যাণে নিয়োজিত।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9A9BFD-2BFD-4E8B-A36E-9521B601DE36}" type="parTrans" cxnId="{DCF22E88-4A62-4E0B-ABD6-320BDE6224AB}">
      <dgm:prSet/>
      <dgm:spPr/>
      <dgm:t>
        <a:bodyPr/>
        <a:lstStyle/>
        <a:p>
          <a:endParaRPr lang="en-US"/>
        </a:p>
      </dgm:t>
    </dgm:pt>
    <dgm:pt modelId="{995F1AEE-DE50-493D-902B-D4263D64B21C}" type="sibTrans" cxnId="{DCF22E88-4A62-4E0B-ABD6-320BDE6224AB}">
      <dgm:prSet/>
      <dgm:spPr/>
      <dgm:t>
        <a:bodyPr/>
        <a:lstStyle/>
        <a:p>
          <a:endParaRPr lang="en-US"/>
        </a:p>
      </dgm:t>
    </dgm:pt>
    <dgm:pt modelId="{905C9992-5BAE-43FA-928B-6A126CEB0C2C}">
      <dgm:prSet phldrT="[Text]" custT="1"/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দেবী কালীর কাছে থেকে আমরা অন্যায়ের কাছে কঠোর, সহজের কাছে কোমল হওয়ার শিক্ষা পাই।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93ABB9-E371-4E0A-B531-F468647F6225}" type="parTrans" cxnId="{BA9040A7-AE89-4DC2-BF37-0767ED8585E3}">
      <dgm:prSet/>
      <dgm:spPr/>
      <dgm:t>
        <a:bodyPr/>
        <a:lstStyle/>
        <a:p>
          <a:endParaRPr lang="en-US"/>
        </a:p>
      </dgm:t>
    </dgm:pt>
    <dgm:pt modelId="{66572294-80C3-4381-AEE9-30CD49289F36}" type="sibTrans" cxnId="{BA9040A7-AE89-4DC2-BF37-0767ED8585E3}">
      <dgm:prSet/>
      <dgm:spPr/>
      <dgm:t>
        <a:bodyPr/>
        <a:lstStyle/>
        <a:p>
          <a:endParaRPr lang="en-US"/>
        </a:p>
      </dgm:t>
    </dgm:pt>
    <dgm:pt modelId="{7A9AFACB-0A2F-44B9-BB46-304910FE06D4}">
      <dgm:prSet phldrT="[Text]" custT="1"/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অন্যায়কারীর কাছে দেবী-রাগী, ভয়ংকরী। ভক্তের কাছে স্নেহময়ী জননী।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195DDA-8715-47EC-8EA4-255D50117C8D}" type="parTrans" cxnId="{5EFD9C80-EBDC-44A2-9B13-4DB5AA5C4B46}">
      <dgm:prSet/>
      <dgm:spPr/>
      <dgm:t>
        <a:bodyPr/>
        <a:lstStyle/>
        <a:p>
          <a:endParaRPr lang="en-US"/>
        </a:p>
      </dgm:t>
    </dgm:pt>
    <dgm:pt modelId="{C2B7AE8F-E809-426C-9C25-3F8E1A862C68}" type="sibTrans" cxnId="{5EFD9C80-EBDC-44A2-9B13-4DB5AA5C4B46}">
      <dgm:prSet/>
      <dgm:spPr/>
      <dgm:t>
        <a:bodyPr/>
        <a:lstStyle/>
        <a:p>
          <a:endParaRPr lang="en-US"/>
        </a:p>
      </dgm:t>
    </dgm:pt>
    <dgm:pt modelId="{206B1DA5-0360-43B9-8223-A6BFCE7764F8}" type="pres">
      <dgm:prSet presAssocID="{EB1B1659-428F-49C9-9630-796B948B9220}" presName="linear" presStyleCnt="0">
        <dgm:presLayoutVars>
          <dgm:dir/>
          <dgm:resizeHandles val="exact"/>
        </dgm:presLayoutVars>
      </dgm:prSet>
      <dgm:spPr/>
    </dgm:pt>
    <dgm:pt modelId="{80206629-C803-4015-A97F-30AEB01C3377}" type="pres">
      <dgm:prSet presAssocID="{3E7745F6-4BC3-4BCF-9F25-651A5EA3372C}" presName="comp" presStyleCnt="0"/>
      <dgm:spPr/>
    </dgm:pt>
    <dgm:pt modelId="{F7BBC8DE-A5D1-4412-9474-921A61C5466A}" type="pres">
      <dgm:prSet presAssocID="{3E7745F6-4BC3-4BCF-9F25-651A5EA3372C}" presName="box" presStyleLbl="node1" presStyleIdx="0" presStyleCnt="3"/>
      <dgm:spPr/>
    </dgm:pt>
    <dgm:pt modelId="{4AB4A232-A6FD-4257-8786-96962CAD3EDD}" type="pres">
      <dgm:prSet presAssocID="{3E7745F6-4BC3-4BCF-9F25-651A5EA3372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B225E3B3-4015-47C0-9CF7-72F8628B6586}" type="pres">
      <dgm:prSet presAssocID="{3E7745F6-4BC3-4BCF-9F25-651A5EA3372C}" presName="text" presStyleLbl="node1" presStyleIdx="0" presStyleCnt="3">
        <dgm:presLayoutVars>
          <dgm:bulletEnabled val="1"/>
        </dgm:presLayoutVars>
      </dgm:prSet>
      <dgm:spPr/>
    </dgm:pt>
    <dgm:pt modelId="{24748938-7737-47D8-9E83-0BCC14CDEA20}" type="pres">
      <dgm:prSet presAssocID="{995F1AEE-DE50-493D-902B-D4263D64B21C}" presName="spacer" presStyleCnt="0"/>
      <dgm:spPr/>
    </dgm:pt>
    <dgm:pt modelId="{AB1BDC3C-9FDF-4A14-AF53-DE164FC0026C}" type="pres">
      <dgm:prSet presAssocID="{905C9992-5BAE-43FA-928B-6A126CEB0C2C}" presName="comp" presStyleCnt="0"/>
      <dgm:spPr/>
    </dgm:pt>
    <dgm:pt modelId="{87FD4C45-548D-4711-88D4-2F6985F0C4E9}" type="pres">
      <dgm:prSet presAssocID="{905C9992-5BAE-43FA-928B-6A126CEB0C2C}" presName="box" presStyleLbl="node1" presStyleIdx="1" presStyleCnt="3"/>
      <dgm:spPr/>
    </dgm:pt>
    <dgm:pt modelId="{2FDCB5E9-A827-426A-8A39-8C650DC9B949}" type="pres">
      <dgm:prSet presAssocID="{905C9992-5BAE-43FA-928B-6A126CEB0C2C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30C554D1-B5AD-43CD-B882-FE9D004E4C3B}" type="pres">
      <dgm:prSet presAssocID="{905C9992-5BAE-43FA-928B-6A126CEB0C2C}" presName="text" presStyleLbl="node1" presStyleIdx="1" presStyleCnt="3">
        <dgm:presLayoutVars>
          <dgm:bulletEnabled val="1"/>
        </dgm:presLayoutVars>
      </dgm:prSet>
      <dgm:spPr/>
    </dgm:pt>
    <dgm:pt modelId="{BD42938E-79AE-4DD9-B763-9061B4FB99CD}" type="pres">
      <dgm:prSet presAssocID="{66572294-80C3-4381-AEE9-30CD49289F36}" presName="spacer" presStyleCnt="0"/>
      <dgm:spPr/>
    </dgm:pt>
    <dgm:pt modelId="{B76DC99B-EC5C-471E-94EA-8013B3AE05C4}" type="pres">
      <dgm:prSet presAssocID="{7A9AFACB-0A2F-44B9-BB46-304910FE06D4}" presName="comp" presStyleCnt="0"/>
      <dgm:spPr/>
    </dgm:pt>
    <dgm:pt modelId="{4826F301-24E0-40EF-8FE8-B0968E80087D}" type="pres">
      <dgm:prSet presAssocID="{7A9AFACB-0A2F-44B9-BB46-304910FE06D4}" presName="box" presStyleLbl="node1" presStyleIdx="2" presStyleCnt="3"/>
      <dgm:spPr/>
    </dgm:pt>
    <dgm:pt modelId="{8D963DC9-E0DC-442A-97E9-F68E01368E23}" type="pres">
      <dgm:prSet presAssocID="{7A9AFACB-0A2F-44B9-BB46-304910FE06D4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</dgm:spPr>
    </dgm:pt>
    <dgm:pt modelId="{3148155A-4BD6-4417-BC0E-8DDC80E26957}" type="pres">
      <dgm:prSet presAssocID="{7A9AFACB-0A2F-44B9-BB46-304910FE06D4}" presName="text" presStyleLbl="node1" presStyleIdx="2" presStyleCnt="3">
        <dgm:presLayoutVars>
          <dgm:bulletEnabled val="1"/>
        </dgm:presLayoutVars>
      </dgm:prSet>
      <dgm:spPr/>
    </dgm:pt>
  </dgm:ptLst>
  <dgm:cxnLst>
    <dgm:cxn modelId="{B1D2C143-50AB-407E-86A4-DB697292863E}" type="presOf" srcId="{7A9AFACB-0A2F-44B9-BB46-304910FE06D4}" destId="{3148155A-4BD6-4417-BC0E-8DDC80E26957}" srcOrd="1" destOrd="0" presId="urn:microsoft.com/office/officeart/2005/8/layout/vList4"/>
    <dgm:cxn modelId="{5AA55E70-ECF7-4204-A491-102EDC622B9E}" type="presOf" srcId="{3E7745F6-4BC3-4BCF-9F25-651A5EA3372C}" destId="{B225E3B3-4015-47C0-9CF7-72F8628B6586}" srcOrd="1" destOrd="0" presId="urn:microsoft.com/office/officeart/2005/8/layout/vList4"/>
    <dgm:cxn modelId="{5EFD9C80-EBDC-44A2-9B13-4DB5AA5C4B46}" srcId="{EB1B1659-428F-49C9-9630-796B948B9220}" destId="{7A9AFACB-0A2F-44B9-BB46-304910FE06D4}" srcOrd="2" destOrd="0" parTransId="{67195DDA-8715-47EC-8EA4-255D50117C8D}" sibTransId="{C2B7AE8F-E809-426C-9C25-3F8E1A862C68}"/>
    <dgm:cxn modelId="{DCF22E88-4A62-4E0B-ABD6-320BDE6224AB}" srcId="{EB1B1659-428F-49C9-9630-796B948B9220}" destId="{3E7745F6-4BC3-4BCF-9F25-651A5EA3372C}" srcOrd="0" destOrd="0" parTransId="{799A9BFD-2BFD-4E8B-A36E-9521B601DE36}" sibTransId="{995F1AEE-DE50-493D-902B-D4263D64B21C}"/>
    <dgm:cxn modelId="{DCA0EF93-2B78-41B2-B79C-9DB1140BD840}" type="presOf" srcId="{3E7745F6-4BC3-4BCF-9F25-651A5EA3372C}" destId="{F7BBC8DE-A5D1-4412-9474-921A61C5466A}" srcOrd="0" destOrd="0" presId="urn:microsoft.com/office/officeart/2005/8/layout/vList4"/>
    <dgm:cxn modelId="{06FAE894-9CFF-4C7F-9753-18619F4A523E}" type="presOf" srcId="{EB1B1659-428F-49C9-9630-796B948B9220}" destId="{206B1DA5-0360-43B9-8223-A6BFCE7764F8}" srcOrd="0" destOrd="0" presId="urn:microsoft.com/office/officeart/2005/8/layout/vList4"/>
    <dgm:cxn modelId="{BA9040A7-AE89-4DC2-BF37-0767ED8585E3}" srcId="{EB1B1659-428F-49C9-9630-796B948B9220}" destId="{905C9992-5BAE-43FA-928B-6A126CEB0C2C}" srcOrd="1" destOrd="0" parTransId="{2993ABB9-E371-4E0A-B531-F468647F6225}" sibTransId="{66572294-80C3-4381-AEE9-30CD49289F36}"/>
    <dgm:cxn modelId="{CA7982BB-53E7-4C83-806D-DF20D80688EA}" type="presOf" srcId="{7A9AFACB-0A2F-44B9-BB46-304910FE06D4}" destId="{4826F301-24E0-40EF-8FE8-B0968E80087D}" srcOrd="0" destOrd="0" presId="urn:microsoft.com/office/officeart/2005/8/layout/vList4"/>
    <dgm:cxn modelId="{AFB3B1CA-AE62-4C19-9A0C-BA7D4E977AE4}" type="presOf" srcId="{905C9992-5BAE-43FA-928B-6A126CEB0C2C}" destId="{30C554D1-B5AD-43CD-B882-FE9D004E4C3B}" srcOrd="1" destOrd="0" presId="urn:microsoft.com/office/officeart/2005/8/layout/vList4"/>
    <dgm:cxn modelId="{D6D9A6D0-1992-4AAB-B300-B73A9785DED4}" type="presOf" srcId="{905C9992-5BAE-43FA-928B-6A126CEB0C2C}" destId="{87FD4C45-548D-4711-88D4-2F6985F0C4E9}" srcOrd="0" destOrd="0" presId="urn:microsoft.com/office/officeart/2005/8/layout/vList4"/>
    <dgm:cxn modelId="{013CB983-25FA-4113-90DE-3F58AE0A46D4}" type="presParOf" srcId="{206B1DA5-0360-43B9-8223-A6BFCE7764F8}" destId="{80206629-C803-4015-A97F-30AEB01C3377}" srcOrd="0" destOrd="0" presId="urn:microsoft.com/office/officeart/2005/8/layout/vList4"/>
    <dgm:cxn modelId="{A446BBA8-7ED4-49DC-A347-C4A5AC45AE95}" type="presParOf" srcId="{80206629-C803-4015-A97F-30AEB01C3377}" destId="{F7BBC8DE-A5D1-4412-9474-921A61C5466A}" srcOrd="0" destOrd="0" presId="urn:microsoft.com/office/officeart/2005/8/layout/vList4"/>
    <dgm:cxn modelId="{EC620DDE-39EE-4834-801A-06B5B5EAE206}" type="presParOf" srcId="{80206629-C803-4015-A97F-30AEB01C3377}" destId="{4AB4A232-A6FD-4257-8786-96962CAD3EDD}" srcOrd="1" destOrd="0" presId="urn:microsoft.com/office/officeart/2005/8/layout/vList4"/>
    <dgm:cxn modelId="{B1282B44-4F18-4AE8-80DD-FE4B08F0A904}" type="presParOf" srcId="{80206629-C803-4015-A97F-30AEB01C3377}" destId="{B225E3B3-4015-47C0-9CF7-72F8628B6586}" srcOrd="2" destOrd="0" presId="urn:microsoft.com/office/officeart/2005/8/layout/vList4"/>
    <dgm:cxn modelId="{B082CB18-CA50-454E-8E60-5732F3EC505E}" type="presParOf" srcId="{206B1DA5-0360-43B9-8223-A6BFCE7764F8}" destId="{24748938-7737-47D8-9E83-0BCC14CDEA20}" srcOrd="1" destOrd="0" presId="urn:microsoft.com/office/officeart/2005/8/layout/vList4"/>
    <dgm:cxn modelId="{7D3D09E2-6BDC-43C2-BEE8-2008BF6BEAEA}" type="presParOf" srcId="{206B1DA5-0360-43B9-8223-A6BFCE7764F8}" destId="{AB1BDC3C-9FDF-4A14-AF53-DE164FC0026C}" srcOrd="2" destOrd="0" presId="urn:microsoft.com/office/officeart/2005/8/layout/vList4"/>
    <dgm:cxn modelId="{614383BE-81C6-4300-B54C-6A1C9456AFEB}" type="presParOf" srcId="{AB1BDC3C-9FDF-4A14-AF53-DE164FC0026C}" destId="{87FD4C45-548D-4711-88D4-2F6985F0C4E9}" srcOrd="0" destOrd="0" presId="urn:microsoft.com/office/officeart/2005/8/layout/vList4"/>
    <dgm:cxn modelId="{DF484BB8-2697-4650-B4C3-86F69747B228}" type="presParOf" srcId="{AB1BDC3C-9FDF-4A14-AF53-DE164FC0026C}" destId="{2FDCB5E9-A827-426A-8A39-8C650DC9B949}" srcOrd="1" destOrd="0" presId="urn:microsoft.com/office/officeart/2005/8/layout/vList4"/>
    <dgm:cxn modelId="{DF6EABA0-FBCE-4B56-B73B-F6E1AF635124}" type="presParOf" srcId="{AB1BDC3C-9FDF-4A14-AF53-DE164FC0026C}" destId="{30C554D1-B5AD-43CD-B882-FE9D004E4C3B}" srcOrd="2" destOrd="0" presId="urn:microsoft.com/office/officeart/2005/8/layout/vList4"/>
    <dgm:cxn modelId="{6C577745-3B67-46FE-82A9-6C687E5FA81E}" type="presParOf" srcId="{206B1DA5-0360-43B9-8223-A6BFCE7764F8}" destId="{BD42938E-79AE-4DD9-B763-9061B4FB99CD}" srcOrd="3" destOrd="0" presId="urn:microsoft.com/office/officeart/2005/8/layout/vList4"/>
    <dgm:cxn modelId="{BE7392C2-D9C2-4A8D-BF99-1918AFF0EF20}" type="presParOf" srcId="{206B1DA5-0360-43B9-8223-A6BFCE7764F8}" destId="{B76DC99B-EC5C-471E-94EA-8013B3AE05C4}" srcOrd="4" destOrd="0" presId="urn:microsoft.com/office/officeart/2005/8/layout/vList4"/>
    <dgm:cxn modelId="{17446841-8A1C-477D-8387-96C5DA122F18}" type="presParOf" srcId="{B76DC99B-EC5C-471E-94EA-8013B3AE05C4}" destId="{4826F301-24E0-40EF-8FE8-B0968E80087D}" srcOrd="0" destOrd="0" presId="urn:microsoft.com/office/officeart/2005/8/layout/vList4"/>
    <dgm:cxn modelId="{33D2F832-4287-4B52-AD57-173D8773F0DA}" type="presParOf" srcId="{B76DC99B-EC5C-471E-94EA-8013B3AE05C4}" destId="{8D963DC9-E0DC-442A-97E9-F68E01368E23}" srcOrd="1" destOrd="0" presId="urn:microsoft.com/office/officeart/2005/8/layout/vList4"/>
    <dgm:cxn modelId="{4CD8C695-A2FA-4E61-BEC8-FC6F6413A7ED}" type="presParOf" srcId="{B76DC99B-EC5C-471E-94EA-8013B3AE05C4}" destId="{3148155A-4BD6-4417-BC0E-8DDC80E2695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1B1659-428F-49C9-9630-796B948B9220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E7745F6-4BC3-4BCF-9F25-651A5EA3372C}">
      <dgm:prSet phldrT="[Text]" custT="1"/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দেবী কালী ক্ষমতা ও শক্তির আধার।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9A9BFD-2BFD-4E8B-A36E-9521B601DE36}" type="parTrans" cxnId="{DCF22E88-4A62-4E0B-ABD6-320BDE6224AB}">
      <dgm:prSet/>
      <dgm:spPr/>
      <dgm:t>
        <a:bodyPr/>
        <a:lstStyle/>
        <a:p>
          <a:endParaRPr lang="en-US"/>
        </a:p>
      </dgm:t>
    </dgm:pt>
    <dgm:pt modelId="{995F1AEE-DE50-493D-902B-D4263D64B21C}" type="sibTrans" cxnId="{DCF22E88-4A62-4E0B-ABD6-320BDE6224AB}">
      <dgm:prSet/>
      <dgm:spPr/>
      <dgm:t>
        <a:bodyPr/>
        <a:lstStyle/>
        <a:p>
          <a:endParaRPr lang="en-US"/>
        </a:p>
      </dgm:t>
    </dgm:pt>
    <dgm:pt modelId="{905C9992-5BAE-43FA-928B-6A126CEB0C2C}">
      <dgm:prSet phldrT="[Text]" custT="1"/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তিনি একাধারে কঠোর, অপর দিকে মমতাময়ী মা।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93ABB9-E371-4E0A-B531-F468647F6225}" type="parTrans" cxnId="{BA9040A7-AE89-4DC2-BF37-0767ED8585E3}">
      <dgm:prSet/>
      <dgm:spPr/>
      <dgm:t>
        <a:bodyPr/>
        <a:lstStyle/>
        <a:p>
          <a:endParaRPr lang="en-US"/>
        </a:p>
      </dgm:t>
    </dgm:pt>
    <dgm:pt modelId="{66572294-80C3-4381-AEE9-30CD49289F36}" type="sibTrans" cxnId="{BA9040A7-AE89-4DC2-BF37-0767ED8585E3}">
      <dgm:prSet/>
      <dgm:spPr/>
      <dgm:t>
        <a:bodyPr/>
        <a:lstStyle/>
        <a:p>
          <a:endParaRPr lang="en-US"/>
        </a:p>
      </dgm:t>
    </dgm:pt>
    <dgm:pt modelId="{7A9AFACB-0A2F-44B9-BB46-304910FE06D4}">
      <dgm:prSet phldrT="[Text]" custT="1"/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এ পূজার মাধ্যমে আমাদের আর্থ-সামাজিক পারিবারিক জীবনে অনেক প্রভাব পরিলক্ষিত হয়।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195DDA-8715-47EC-8EA4-255D50117C8D}" type="parTrans" cxnId="{5EFD9C80-EBDC-44A2-9B13-4DB5AA5C4B46}">
      <dgm:prSet/>
      <dgm:spPr/>
      <dgm:t>
        <a:bodyPr/>
        <a:lstStyle/>
        <a:p>
          <a:endParaRPr lang="en-US"/>
        </a:p>
      </dgm:t>
    </dgm:pt>
    <dgm:pt modelId="{C2B7AE8F-E809-426C-9C25-3F8E1A862C68}" type="sibTrans" cxnId="{5EFD9C80-EBDC-44A2-9B13-4DB5AA5C4B46}">
      <dgm:prSet/>
      <dgm:spPr/>
      <dgm:t>
        <a:bodyPr/>
        <a:lstStyle/>
        <a:p>
          <a:endParaRPr lang="en-US"/>
        </a:p>
      </dgm:t>
    </dgm:pt>
    <dgm:pt modelId="{55E67AEC-7DA7-49B8-95D2-4EC3658AD228}" type="pres">
      <dgm:prSet presAssocID="{EB1B1659-428F-49C9-9630-796B948B9220}" presName="linearFlow" presStyleCnt="0">
        <dgm:presLayoutVars>
          <dgm:dir/>
          <dgm:resizeHandles val="exact"/>
        </dgm:presLayoutVars>
      </dgm:prSet>
      <dgm:spPr/>
    </dgm:pt>
    <dgm:pt modelId="{7BBEBFA5-FE54-44F6-B81D-21B30A2B6852}" type="pres">
      <dgm:prSet presAssocID="{3E7745F6-4BC3-4BCF-9F25-651A5EA3372C}" presName="composite" presStyleCnt="0"/>
      <dgm:spPr/>
    </dgm:pt>
    <dgm:pt modelId="{C9A2BB9D-3652-45D7-96BE-2F0884CADC63}" type="pres">
      <dgm:prSet presAssocID="{3E7745F6-4BC3-4BCF-9F25-651A5EA3372C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6BC48E53-7C95-47C3-A426-390E5DD93B19}" type="pres">
      <dgm:prSet presAssocID="{3E7745F6-4BC3-4BCF-9F25-651A5EA3372C}" presName="txShp" presStyleLbl="node1" presStyleIdx="0" presStyleCnt="3">
        <dgm:presLayoutVars>
          <dgm:bulletEnabled val="1"/>
        </dgm:presLayoutVars>
      </dgm:prSet>
      <dgm:spPr/>
    </dgm:pt>
    <dgm:pt modelId="{3F9EE0E5-6D33-4AE3-9380-CBBD0789593D}" type="pres">
      <dgm:prSet presAssocID="{995F1AEE-DE50-493D-902B-D4263D64B21C}" presName="spacing" presStyleCnt="0"/>
      <dgm:spPr/>
    </dgm:pt>
    <dgm:pt modelId="{F31B9285-64B7-4A16-9C63-679E050C3BC7}" type="pres">
      <dgm:prSet presAssocID="{905C9992-5BAE-43FA-928B-6A126CEB0C2C}" presName="composite" presStyleCnt="0"/>
      <dgm:spPr/>
    </dgm:pt>
    <dgm:pt modelId="{B91E1982-BE86-4998-9E6F-57E9E061C7BA}" type="pres">
      <dgm:prSet presAssocID="{905C9992-5BAE-43FA-928B-6A126CEB0C2C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9E650233-168A-49CB-91E1-1568A98B6B87}" type="pres">
      <dgm:prSet presAssocID="{905C9992-5BAE-43FA-928B-6A126CEB0C2C}" presName="txShp" presStyleLbl="node1" presStyleIdx="1" presStyleCnt="3">
        <dgm:presLayoutVars>
          <dgm:bulletEnabled val="1"/>
        </dgm:presLayoutVars>
      </dgm:prSet>
      <dgm:spPr/>
    </dgm:pt>
    <dgm:pt modelId="{7657441F-73DA-4A4F-A7B4-87B0CBF8C363}" type="pres">
      <dgm:prSet presAssocID="{66572294-80C3-4381-AEE9-30CD49289F36}" presName="spacing" presStyleCnt="0"/>
      <dgm:spPr/>
    </dgm:pt>
    <dgm:pt modelId="{10A23587-A2B5-46AF-B24A-C7FC5CA56B04}" type="pres">
      <dgm:prSet presAssocID="{7A9AFACB-0A2F-44B9-BB46-304910FE06D4}" presName="composite" presStyleCnt="0"/>
      <dgm:spPr/>
    </dgm:pt>
    <dgm:pt modelId="{ED8D4BFD-8C81-403C-8A83-4E89D63E85B1}" type="pres">
      <dgm:prSet presAssocID="{7A9AFACB-0A2F-44B9-BB46-304910FE06D4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DE7C04D0-1411-48AD-ADCA-F9B302858066}" type="pres">
      <dgm:prSet presAssocID="{7A9AFACB-0A2F-44B9-BB46-304910FE06D4}" presName="txShp" presStyleLbl="node1" presStyleIdx="2" presStyleCnt="3">
        <dgm:presLayoutVars>
          <dgm:bulletEnabled val="1"/>
        </dgm:presLayoutVars>
      </dgm:prSet>
      <dgm:spPr/>
    </dgm:pt>
  </dgm:ptLst>
  <dgm:cxnLst>
    <dgm:cxn modelId="{D3C76116-1333-466B-B7B5-64282A3425A6}" type="presOf" srcId="{7A9AFACB-0A2F-44B9-BB46-304910FE06D4}" destId="{DE7C04D0-1411-48AD-ADCA-F9B302858066}" srcOrd="0" destOrd="0" presId="urn:microsoft.com/office/officeart/2005/8/layout/vList3"/>
    <dgm:cxn modelId="{D63EF375-DF6E-425E-BADA-282D81397F17}" type="presOf" srcId="{905C9992-5BAE-43FA-928B-6A126CEB0C2C}" destId="{9E650233-168A-49CB-91E1-1568A98B6B87}" srcOrd="0" destOrd="0" presId="urn:microsoft.com/office/officeart/2005/8/layout/vList3"/>
    <dgm:cxn modelId="{5EFD9C80-EBDC-44A2-9B13-4DB5AA5C4B46}" srcId="{EB1B1659-428F-49C9-9630-796B948B9220}" destId="{7A9AFACB-0A2F-44B9-BB46-304910FE06D4}" srcOrd="2" destOrd="0" parTransId="{67195DDA-8715-47EC-8EA4-255D50117C8D}" sibTransId="{C2B7AE8F-E809-426C-9C25-3F8E1A862C68}"/>
    <dgm:cxn modelId="{DCF22E88-4A62-4E0B-ABD6-320BDE6224AB}" srcId="{EB1B1659-428F-49C9-9630-796B948B9220}" destId="{3E7745F6-4BC3-4BCF-9F25-651A5EA3372C}" srcOrd="0" destOrd="0" parTransId="{799A9BFD-2BFD-4E8B-A36E-9521B601DE36}" sibTransId="{995F1AEE-DE50-493D-902B-D4263D64B21C}"/>
    <dgm:cxn modelId="{B5E3848C-81E6-4D3B-85FB-8064DFD7C63F}" type="presOf" srcId="{EB1B1659-428F-49C9-9630-796B948B9220}" destId="{55E67AEC-7DA7-49B8-95D2-4EC3658AD228}" srcOrd="0" destOrd="0" presId="urn:microsoft.com/office/officeart/2005/8/layout/vList3"/>
    <dgm:cxn modelId="{BA9040A7-AE89-4DC2-BF37-0767ED8585E3}" srcId="{EB1B1659-428F-49C9-9630-796B948B9220}" destId="{905C9992-5BAE-43FA-928B-6A126CEB0C2C}" srcOrd="1" destOrd="0" parTransId="{2993ABB9-E371-4E0A-B531-F468647F6225}" sibTransId="{66572294-80C3-4381-AEE9-30CD49289F36}"/>
    <dgm:cxn modelId="{FE2502F6-734D-466A-BD4A-C5549157824F}" type="presOf" srcId="{3E7745F6-4BC3-4BCF-9F25-651A5EA3372C}" destId="{6BC48E53-7C95-47C3-A426-390E5DD93B19}" srcOrd="0" destOrd="0" presId="urn:microsoft.com/office/officeart/2005/8/layout/vList3"/>
    <dgm:cxn modelId="{807BFD2D-3BE0-4A4B-B641-8CE47C332E24}" type="presParOf" srcId="{55E67AEC-7DA7-49B8-95D2-4EC3658AD228}" destId="{7BBEBFA5-FE54-44F6-B81D-21B30A2B6852}" srcOrd="0" destOrd="0" presId="urn:microsoft.com/office/officeart/2005/8/layout/vList3"/>
    <dgm:cxn modelId="{25AB441B-6683-4BAF-B108-9B33E30876D4}" type="presParOf" srcId="{7BBEBFA5-FE54-44F6-B81D-21B30A2B6852}" destId="{C9A2BB9D-3652-45D7-96BE-2F0884CADC63}" srcOrd="0" destOrd="0" presId="urn:microsoft.com/office/officeart/2005/8/layout/vList3"/>
    <dgm:cxn modelId="{D1E419D3-FCE2-4F8B-8046-5FAB0480348F}" type="presParOf" srcId="{7BBEBFA5-FE54-44F6-B81D-21B30A2B6852}" destId="{6BC48E53-7C95-47C3-A426-390E5DD93B19}" srcOrd="1" destOrd="0" presId="urn:microsoft.com/office/officeart/2005/8/layout/vList3"/>
    <dgm:cxn modelId="{F2CA3506-12EA-4AE5-85D5-759D59549AD3}" type="presParOf" srcId="{55E67AEC-7DA7-49B8-95D2-4EC3658AD228}" destId="{3F9EE0E5-6D33-4AE3-9380-CBBD0789593D}" srcOrd="1" destOrd="0" presId="urn:microsoft.com/office/officeart/2005/8/layout/vList3"/>
    <dgm:cxn modelId="{0E1A8081-6EE1-4C5E-8436-8FB71962D2B4}" type="presParOf" srcId="{55E67AEC-7DA7-49B8-95D2-4EC3658AD228}" destId="{F31B9285-64B7-4A16-9C63-679E050C3BC7}" srcOrd="2" destOrd="0" presId="urn:microsoft.com/office/officeart/2005/8/layout/vList3"/>
    <dgm:cxn modelId="{C3502914-AADA-4B46-98AA-8D2A0F651A19}" type="presParOf" srcId="{F31B9285-64B7-4A16-9C63-679E050C3BC7}" destId="{B91E1982-BE86-4998-9E6F-57E9E061C7BA}" srcOrd="0" destOrd="0" presId="urn:microsoft.com/office/officeart/2005/8/layout/vList3"/>
    <dgm:cxn modelId="{53A9BD4A-E2B1-400B-8E74-9CA9F6224588}" type="presParOf" srcId="{F31B9285-64B7-4A16-9C63-679E050C3BC7}" destId="{9E650233-168A-49CB-91E1-1568A98B6B87}" srcOrd="1" destOrd="0" presId="urn:microsoft.com/office/officeart/2005/8/layout/vList3"/>
    <dgm:cxn modelId="{76A96742-1BB5-48FE-8774-6F9A2EBF0B11}" type="presParOf" srcId="{55E67AEC-7DA7-49B8-95D2-4EC3658AD228}" destId="{7657441F-73DA-4A4F-A7B4-87B0CBF8C363}" srcOrd="3" destOrd="0" presId="urn:microsoft.com/office/officeart/2005/8/layout/vList3"/>
    <dgm:cxn modelId="{CC67382B-66FE-47F7-A32D-603509295021}" type="presParOf" srcId="{55E67AEC-7DA7-49B8-95D2-4EC3658AD228}" destId="{10A23587-A2B5-46AF-B24A-C7FC5CA56B04}" srcOrd="4" destOrd="0" presId="urn:microsoft.com/office/officeart/2005/8/layout/vList3"/>
    <dgm:cxn modelId="{5078CFAC-21C9-490D-BB55-6A8069636A74}" type="presParOf" srcId="{10A23587-A2B5-46AF-B24A-C7FC5CA56B04}" destId="{ED8D4BFD-8C81-403C-8A83-4E89D63E85B1}" srcOrd="0" destOrd="0" presId="urn:microsoft.com/office/officeart/2005/8/layout/vList3"/>
    <dgm:cxn modelId="{5AC51DB2-FCA8-437F-B4A7-E57658390AC2}" type="presParOf" srcId="{10A23587-A2B5-46AF-B24A-C7FC5CA56B04}" destId="{DE7C04D0-1411-48AD-ADCA-F9B30285806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6F678-1DED-4B10-96FD-A015FB454849}">
      <dsp:nvSpPr>
        <dsp:cNvPr id="0" name=""/>
        <dsp:cNvSpPr/>
      </dsp:nvSpPr>
      <dsp:spPr>
        <a:xfrm>
          <a:off x="5535664" y="3623431"/>
          <a:ext cx="1483589" cy="14835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দেবী কালীর নাম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52931" y="3840698"/>
        <a:ext cx="1049055" cy="1049055"/>
      </dsp:txXfrm>
    </dsp:sp>
    <dsp:sp modelId="{502D0B9D-D1D2-4693-BD31-6042B32314E3}">
      <dsp:nvSpPr>
        <dsp:cNvPr id="0" name=""/>
        <dsp:cNvSpPr/>
      </dsp:nvSpPr>
      <dsp:spPr>
        <a:xfrm rot="16097665">
          <a:off x="5544667" y="2335148"/>
          <a:ext cx="1305053" cy="504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5622582" y="2511661"/>
        <a:ext cx="1153727" cy="302652"/>
      </dsp:txXfrm>
    </dsp:sp>
    <dsp:sp modelId="{42A4C339-F06F-436F-90B1-57BD16A9F507}">
      <dsp:nvSpPr>
        <dsp:cNvPr id="0" name=""/>
        <dsp:cNvSpPr/>
      </dsp:nvSpPr>
      <dsp:spPr>
        <a:xfrm>
          <a:off x="5427769" y="0"/>
          <a:ext cx="1483589" cy="14835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মা তারা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45036" y="217267"/>
        <a:ext cx="1049055" cy="1049055"/>
      </dsp:txXfrm>
    </dsp:sp>
    <dsp:sp modelId="{82843518-3BBC-40A5-B5B9-CFA3448BF801}">
      <dsp:nvSpPr>
        <dsp:cNvPr id="0" name=""/>
        <dsp:cNvSpPr/>
      </dsp:nvSpPr>
      <dsp:spPr>
        <a:xfrm rot="19071064">
          <a:off x="7060672" y="2812599"/>
          <a:ext cx="1307033" cy="504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080238" y="2964257"/>
        <a:ext cx="1155707" cy="302652"/>
      </dsp:txXfrm>
    </dsp:sp>
    <dsp:sp modelId="{EF41C970-8950-40C8-A851-22471547BBEF}">
      <dsp:nvSpPr>
        <dsp:cNvPr id="0" name=""/>
        <dsp:cNvSpPr/>
      </dsp:nvSpPr>
      <dsp:spPr>
        <a:xfrm>
          <a:off x="8463977" y="972951"/>
          <a:ext cx="1483589" cy="14835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শ্যামা 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681244" y="1190218"/>
        <a:ext cx="1049055" cy="1049055"/>
      </dsp:txXfrm>
    </dsp:sp>
    <dsp:sp modelId="{FEB239CD-FC9B-4EDA-8841-FE80434D3A62}">
      <dsp:nvSpPr>
        <dsp:cNvPr id="0" name=""/>
        <dsp:cNvSpPr/>
      </dsp:nvSpPr>
      <dsp:spPr>
        <a:xfrm rot="21402519">
          <a:off x="7579328" y="3999124"/>
          <a:ext cx="1357154" cy="504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579453" y="4104352"/>
        <a:ext cx="1205828" cy="302652"/>
      </dsp:txXfrm>
    </dsp:sp>
    <dsp:sp modelId="{F0A28EB0-CD2E-4D76-8256-A935CA228CA4}">
      <dsp:nvSpPr>
        <dsp:cNvPr id="0" name=""/>
        <dsp:cNvSpPr/>
      </dsp:nvSpPr>
      <dsp:spPr>
        <a:xfrm>
          <a:off x="9573252" y="3391237"/>
          <a:ext cx="1483589" cy="148358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মহাকালী 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790519" y="3608504"/>
        <a:ext cx="1049055" cy="1049055"/>
      </dsp:txXfrm>
    </dsp:sp>
    <dsp:sp modelId="{D2A6F378-A04E-4689-9E21-8A26941401EB}">
      <dsp:nvSpPr>
        <dsp:cNvPr id="0" name=""/>
        <dsp:cNvSpPr/>
      </dsp:nvSpPr>
      <dsp:spPr>
        <a:xfrm rot="11072057">
          <a:off x="3277233" y="4083729"/>
          <a:ext cx="1956328" cy="462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415671" y="4181647"/>
        <a:ext cx="1817673" cy="277311"/>
      </dsp:txXfrm>
    </dsp:sp>
    <dsp:sp modelId="{FAE08CFA-CFEE-423A-96A5-BF6DAB25C0A7}">
      <dsp:nvSpPr>
        <dsp:cNvPr id="0" name=""/>
        <dsp:cNvSpPr/>
      </dsp:nvSpPr>
      <dsp:spPr>
        <a:xfrm>
          <a:off x="1252054" y="3283725"/>
          <a:ext cx="1483589" cy="148358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ভদ্রাকালী 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69321" y="3500992"/>
        <a:ext cx="1049055" cy="1049055"/>
      </dsp:txXfrm>
    </dsp:sp>
    <dsp:sp modelId="{0C26EE4D-FCFA-4F20-B091-FAD27BE17DA6}">
      <dsp:nvSpPr>
        <dsp:cNvPr id="0" name=""/>
        <dsp:cNvSpPr/>
      </dsp:nvSpPr>
      <dsp:spPr>
        <a:xfrm rot="13357673">
          <a:off x="3947331" y="2842783"/>
          <a:ext cx="1661580" cy="504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4078664" y="2994909"/>
        <a:ext cx="1510254" cy="302652"/>
      </dsp:txXfrm>
    </dsp:sp>
    <dsp:sp modelId="{F0ED9DE2-CBCD-48E7-A5EE-123D17AA0BB9}">
      <dsp:nvSpPr>
        <dsp:cNvPr id="0" name=""/>
        <dsp:cNvSpPr/>
      </dsp:nvSpPr>
      <dsp:spPr>
        <a:xfrm>
          <a:off x="2561471" y="885849"/>
          <a:ext cx="1483589" cy="148358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দক্ষিণাকালী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78738" y="1103116"/>
        <a:ext cx="1049055" cy="10490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527B7-4656-4D4C-9CB7-39C3CD161852}">
      <dsp:nvSpPr>
        <dsp:cNvPr id="0" name=""/>
        <dsp:cNvSpPr/>
      </dsp:nvSpPr>
      <dsp:spPr>
        <a:xfrm>
          <a:off x="2347752" y="2683939"/>
          <a:ext cx="7025911" cy="18842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7151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কালী পূজার প্রণাম মন্ত্রের সরলার্থ ও এর শিক্ষা ব্যাখ্যা কর।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39734" y="2775921"/>
        <a:ext cx="6841947" cy="1700297"/>
      </dsp:txXfrm>
    </dsp:sp>
    <dsp:sp modelId="{B704E7E2-0066-4B61-8758-3B744C2967F9}">
      <dsp:nvSpPr>
        <dsp:cNvPr id="0" name=""/>
        <dsp:cNvSpPr/>
      </dsp:nvSpPr>
      <dsp:spPr>
        <a:xfrm>
          <a:off x="399477" y="837060"/>
          <a:ext cx="3257387" cy="32578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37D02-7235-49FB-B850-5BB65AB50AD4}">
      <dsp:nvSpPr>
        <dsp:cNvPr id="0" name=""/>
        <dsp:cNvSpPr/>
      </dsp:nvSpPr>
      <dsp:spPr>
        <a:xfrm>
          <a:off x="2599854" y="538968"/>
          <a:ext cx="6740772" cy="33704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5000" b="-8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E5BFB-A672-4D1E-B1FD-BC2CE300502F}">
      <dsp:nvSpPr>
        <dsp:cNvPr id="0" name=""/>
        <dsp:cNvSpPr/>
      </dsp:nvSpPr>
      <dsp:spPr>
        <a:xfrm>
          <a:off x="14991" y="4038351"/>
          <a:ext cx="11677214" cy="1435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আর্থ-সামাজিক, পারিবারিক ও নৈতিক জীবনে কালী পূজার প্রভাব লিখে আনবে।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991" y="4038351"/>
        <a:ext cx="11677214" cy="1435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B5109-1A8D-462C-B4C9-DA0D088440AD}">
      <dsp:nvSpPr>
        <dsp:cNvPr id="0" name=""/>
        <dsp:cNvSpPr/>
      </dsp:nvSpPr>
      <dsp:spPr>
        <a:xfrm rot="10800000">
          <a:off x="2609049" y="1489"/>
          <a:ext cx="8087622" cy="22877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08842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দেবি কালী শিবের শক্তিরুপে আবির্ভূত হয়েছিলেন ।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180991" y="1489"/>
        <a:ext cx="7515680" cy="2287767"/>
      </dsp:txXfrm>
    </dsp:sp>
    <dsp:sp modelId="{8DB3D782-53F4-446F-8338-2A0FBAE99A66}">
      <dsp:nvSpPr>
        <dsp:cNvPr id="0" name=""/>
        <dsp:cNvSpPr/>
      </dsp:nvSpPr>
      <dsp:spPr>
        <a:xfrm>
          <a:off x="1465165" y="1489"/>
          <a:ext cx="2287767" cy="22877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CF5E10-C087-4841-ACAA-A87665910652}">
      <dsp:nvSpPr>
        <dsp:cNvPr id="0" name=""/>
        <dsp:cNvSpPr/>
      </dsp:nvSpPr>
      <dsp:spPr>
        <a:xfrm rot="10800000">
          <a:off x="2550980" y="2973659"/>
          <a:ext cx="8087622" cy="22877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08842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দেবী কালী বিভিন্ন রুপে অসুরদের ধ্বংস করে স্বর্গের দেবতাদের রক্ষা করেন।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122922" y="2973659"/>
        <a:ext cx="7515680" cy="2287767"/>
      </dsp:txXfrm>
    </dsp:sp>
    <dsp:sp modelId="{224AB64D-EE12-4274-AB67-DE49F5361FC3}">
      <dsp:nvSpPr>
        <dsp:cNvPr id="0" name=""/>
        <dsp:cNvSpPr/>
      </dsp:nvSpPr>
      <dsp:spPr>
        <a:xfrm>
          <a:off x="1465165" y="2972172"/>
          <a:ext cx="2287767" cy="228776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98674-E4F3-420E-AB9C-9D64786986F0}">
      <dsp:nvSpPr>
        <dsp:cNvPr id="0" name=""/>
        <dsp:cNvSpPr/>
      </dsp:nvSpPr>
      <dsp:spPr>
        <a:xfrm>
          <a:off x="0" y="0"/>
          <a:ext cx="12046856" cy="232845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F7BC3-DF52-4D86-A17A-C215FCCC9BD1}">
      <dsp:nvSpPr>
        <dsp:cNvPr id="0" name=""/>
        <dsp:cNvSpPr/>
      </dsp:nvSpPr>
      <dsp:spPr>
        <a:xfrm>
          <a:off x="361405" y="310460"/>
          <a:ext cx="3538764" cy="17075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25B30-F9C3-42A6-B2A4-1DADF492FFCE}">
      <dsp:nvSpPr>
        <dsp:cNvPr id="0" name=""/>
        <dsp:cNvSpPr/>
      </dsp:nvSpPr>
      <dsp:spPr>
        <a:xfrm rot="10800000">
          <a:off x="361405" y="2328454"/>
          <a:ext cx="3538764" cy="284588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ইন্দ্রসহ সকল দেবতা, শুম্ভ ও নিশুম্ভ নামক অসুরের হাত থেকে পরিত্রাণ পাওয়ার জন্য দেবী অম্বিকার কাছে প্রার্থনা করেন।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48926" y="2328454"/>
        <a:ext cx="3363722" cy="2758367"/>
      </dsp:txXfrm>
    </dsp:sp>
    <dsp:sp modelId="{83E80F45-D3C4-46EF-B2E4-5023CC602C95}">
      <dsp:nvSpPr>
        <dsp:cNvPr id="0" name=""/>
        <dsp:cNvSpPr/>
      </dsp:nvSpPr>
      <dsp:spPr>
        <a:xfrm>
          <a:off x="4254046" y="310460"/>
          <a:ext cx="3538764" cy="17075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30025-A41C-47FC-A059-4303D86FAF7E}">
      <dsp:nvSpPr>
        <dsp:cNvPr id="0" name=""/>
        <dsp:cNvSpPr/>
      </dsp:nvSpPr>
      <dsp:spPr>
        <a:xfrm rot="10800000">
          <a:off x="4254046" y="2328454"/>
          <a:ext cx="3538764" cy="284588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দেবী কালী শুম্ভ ও নিশুম্ভের অনুচর চন্দ্র ও মুন্ডকে বধ করেন।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341567" y="2328454"/>
        <a:ext cx="3363722" cy="2758367"/>
      </dsp:txXfrm>
    </dsp:sp>
    <dsp:sp modelId="{F40A5084-D495-4377-8C9D-3AC7435A14B9}">
      <dsp:nvSpPr>
        <dsp:cNvPr id="0" name=""/>
        <dsp:cNvSpPr/>
      </dsp:nvSpPr>
      <dsp:spPr>
        <a:xfrm>
          <a:off x="8146687" y="310460"/>
          <a:ext cx="3538764" cy="17075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8000" b="-6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526F5-4BF7-4197-9A56-E830CB831D5D}">
      <dsp:nvSpPr>
        <dsp:cNvPr id="0" name=""/>
        <dsp:cNvSpPr/>
      </dsp:nvSpPr>
      <dsp:spPr>
        <a:xfrm rot="10800000">
          <a:off x="8146687" y="2328454"/>
          <a:ext cx="3538764" cy="284588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এই কারণে তাঁর আর এক নাম চামুন্ডা।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8234208" y="2328454"/>
        <a:ext cx="3363722" cy="27583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62D7F-9C3F-47F4-9069-23F842B22121}">
      <dsp:nvSpPr>
        <dsp:cNvPr id="0" name=""/>
        <dsp:cNvSpPr/>
      </dsp:nvSpPr>
      <dsp:spPr>
        <a:xfrm rot="10800000">
          <a:off x="2467693" y="1483"/>
          <a:ext cx="7702296" cy="211056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0700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কালী পূজা সাধারণত অমাবস্যার রাতে করা হয়। কার্তিক-অগ্রাহায়ণ মাসের অমাবস্যা তিথিতে অনুষ্ঠিত হয়।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995334" y="1483"/>
        <a:ext cx="7174655" cy="2110564"/>
      </dsp:txXfrm>
    </dsp:sp>
    <dsp:sp modelId="{5E667C69-C0CD-4EBB-B64C-745045840507}">
      <dsp:nvSpPr>
        <dsp:cNvPr id="0" name=""/>
        <dsp:cNvSpPr/>
      </dsp:nvSpPr>
      <dsp:spPr>
        <a:xfrm>
          <a:off x="1412410" y="1483"/>
          <a:ext cx="2110564" cy="21105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DEDDF-1F06-498E-AF81-4FC28F3399BF}">
      <dsp:nvSpPr>
        <dsp:cNvPr id="0" name=""/>
        <dsp:cNvSpPr/>
      </dsp:nvSpPr>
      <dsp:spPr>
        <a:xfrm rot="10800000">
          <a:off x="2467693" y="2742066"/>
          <a:ext cx="7702296" cy="211056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0700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পূজার দিন সন্ধ্যার সময় দীপাবলির অয়োজন করা হয়। যা দেয়ালী নামে পরিচিত।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995334" y="2742066"/>
        <a:ext cx="7174655" cy="2110564"/>
      </dsp:txXfrm>
    </dsp:sp>
    <dsp:sp modelId="{172FFC23-BFB9-46A7-A044-E4746233C4D4}">
      <dsp:nvSpPr>
        <dsp:cNvPr id="0" name=""/>
        <dsp:cNvSpPr/>
      </dsp:nvSpPr>
      <dsp:spPr>
        <a:xfrm>
          <a:off x="1412410" y="2742066"/>
          <a:ext cx="2110564" cy="211056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BFD00-8101-48A4-9CF4-653140B9CAF0}">
      <dsp:nvSpPr>
        <dsp:cNvPr id="0" name=""/>
        <dsp:cNvSpPr/>
      </dsp:nvSpPr>
      <dsp:spPr>
        <a:xfrm>
          <a:off x="10723297" y="520909"/>
          <a:ext cx="234894" cy="4347401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B76AF-E37D-4214-8EE4-BD2EFA01EFDD}">
      <dsp:nvSpPr>
        <dsp:cNvPr id="0" name=""/>
        <dsp:cNvSpPr/>
      </dsp:nvSpPr>
      <dsp:spPr>
        <a:xfrm>
          <a:off x="1323559" y="520909"/>
          <a:ext cx="6109237" cy="434740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28A58-9F8F-455C-88AA-2BB0F3856241}">
      <dsp:nvSpPr>
        <dsp:cNvPr id="0" name=""/>
        <dsp:cNvSpPr/>
      </dsp:nvSpPr>
      <dsp:spPr>
        <a:xfrm>
          <a:off x="1088665" y="0"/>
          <a:ext cx="5874342" cy="41122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A55C0E-92DA-4513-9D99-D02EFC0127B3}">
      <dsp:nvSpPr>
        <dsp:cNvPr id="0" name=""/>
        <dsp:cNvSpPr/>
      </dsp:nvSpPr>
      <dsp:spPr>
        <a:xfrm>
          <a:off x="1562402" y="4113722"/>
          <a:ext cx="5635499" cy="516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91440" rIns="2438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রক্ষা কালী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62402" y="4113722"/>
        <a:ext cx="5635499" cy="516040"/>
      </dsp:txXfrm>
    </dsp:sp>
    <dsp:sp modelId="{83A12F01-0AD2-44F7-A1B9-3C46125F0936}">
      <dsp:nvSpPr>
        <dsp:cNvPr id="0" name=""/>
        <dsp:cNvSpPr/>
      </dsp:nvSpPr>
      <dsp:spPr>
        <a:xfrm>
          <a:off x="7681509" y="520909"/>
          <a:ext cx="2793076" cy="4347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বিভিন্ন ধরনের মহামারীর (বসন্ত, কলেরা রোগের প্রাদুর্ভাব, ঝড়, বন্যা, খরা প্রভৃতির) সময় রক্ষা কালী বা শ্যামা কালীর পূজা করা হয়।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81509" y="520909"/>
        <a:ext cx="2793076" cy="43474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28F1A-45F6-402D-9554-DB947CCEC9B1}">
      <dsp:nvSpPr>
        <dsp:cNvPr id="0" name=""/>
        <dsp:cNvSpPr/>
      </dsp:nvSpPr>
      <dsp:spPr>
        <a:xfrm>
          <a:off x="3248" y="421034"/>
          <a:ext cx="5087416" cy="37595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009A6-8756-4669-91C0-BF06E68B20CF}">
      <dsp:nvSpPr>
        <dsp:cNvPr id="0" name=""/>
        <dsp:cNvSpPr/>
      </dsp:nvSpPr>
      <dsp:spPr>
        <a:xfrm>
          <a:off x="732600" y="3975525"/>
          <a:ext cx="4981749" cy="8431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দুর্গা পূজার মতো কালী পূজাও গৃহে বা মন্ডপে প্রতিমা নির্মাণ করে সম্পন্ন করা হয়।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2600" y="3975525"/>
        <a:ext cx="4981749" cy="843176"/>
      </dsp:txXfrm>
    </dsp:sp>
    <dsp:sp modelId="{8E9144B6-B306-409D-AECE-6183A1D97EEB}">
      <dsp:nvSpPr>
        <dsp:cNvPr id="0" name=""/>
        <dsp:cNvSpPr/>
      </dsp:nvSpPr>
      <dsp:spPr>
        <a:xfrm>
          <a:off x="6746443" y="392631"/>
          <a:ext cx="5087416" cy="375958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03ECE-FAC8-448C-8269-325943D456CB}">
      <dsp:nvSpPr>
        <dsp:cNvPr id="0" name=""/>
        <dsp:cNvSpPr/>
      </dsp:nvSpPr>
      <dsp:spPr>
        <a:xfrm>
          <a:off x="7774750" y="3861746"/>
          <a:ext cx="4383837" cy="9567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দেবীর চক্ষু দান ও প্রাণ প্রতিষ্ঠার মধ্যে দিয়েই কালী পূজা শুরু হয়।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74750" y="3861746"/>
        <a:ext cx="4383837" cy="9567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842CD-5C59-47B3-BD51-7D929212E3B1}">
      <dsp:nvSpPr>
        <dsp:cNvPr id="0" name=""/>
        <dsp:cNvSpPr/>
      </dsp:nvSpPr>
      <dsp:spPr>
        <a:xfrm rot="10800000">
          <a:off x="2748307" y="0"/>
          <a:ext cx="8087621" cy="28448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4478" tIns="190500" rIns="3556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000" kern="1200" dirty="0">
              <a:latin typeface="NikoshBAN" panose="02000000000000000000" pitchFamily="2" charset="0"/>
              <a:cs typeface="NikoshBAN" panose="02000000000000000000" pitchFamily="2" charset="0"/>
            </a:rPr>
            <a:t>দেবী কালীকে ধ্যান, পূজা, ভোগ প্রভৃতি কর্ম সম্পাদন করে সবশেষে প্রণাম করা হয়। </a:t>
          </a:r>
          <a:endParaRPr lang="en-US" sz="5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459507" y="0"/>
        <a:ext cx="7376421" cy="2844800"/>
      </dsp:txXfrm>
    </dsp:sp>
    <dsp:sp modelId="{B8CA6261-03A9-485D-8D46-B966788CCC99}">
      <dsp:nvSpPr>
        <dsp:cNvPr id="0" name=""/>
        <dsp:cNvSpPr/>
      </dsp:nvSpPr>
      <dsp:spPr>
        <a:xfrm>
          <a:off x="1325907" y="0"/>
          <a:ext cx="2844800" cy="28448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BC8DE-A5D1-4412-9474-921A61C5466A}">
      <dsp:nvSpPr>
        <dsp:cNvPr id="0" name=""/>
        <dsp:cNvSpPr/>
      </dsp:nvSpPr>
      <dsp:spPr>
        <a:xfrm>
          <a:off x="0" y="0"/>
          <a:ext cx="9332686" cy="16207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দেবী কালী অন্যায় প্রতিরোধ করে ন্যায় প্রতিষ্ঠা করে। তিনি তাঁর ভক্তদের কল্যাণে নিয়োজিত।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28616" y="0"/>
        <a:ext cx="7304069" cy="1620789"/>
      </dsp:txXfrm>
    </dsp:sp>
    <dsp:sp modelId="{4AB4A232-A6FD-4257-8786-96962CAD3EDD}">
      <dsp:nvSpPr>
        <dsp:cNvPr id="0" name=""/>
        <dsp:cNvSpPr/>
      </dsp:nvSpPr>
      <dsp:spPr>
        <a:xfrm>
          <a:off x="162078" y="162078"/>
          <a:ext cx="1866537" cy="12966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D4C45-548D-4711-88D4-2F6985F0C4E9}">
      <dsp:nvSpPr>
        <dsp:cNvPr id="0" name=""/>
        <dsp:cNvSpPr/>
      </dsp:nvSpPr>
      <dsp:spPr>
        <a:xfrm>
          <a:off x="0" y="1782868"/>
          <a:ext cx="9332686" cy="16207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দেবী কালীর কাছে থেকে আমরা অন্যায়ের কাছে কঠোর, সহজের কাছে কোমল হওয়ার শিক্ষা পাই।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28616" y="1782868"/>
        <a:ext cx="7304069" cy="1620789"/>
      </dsp:txXfrm>
    </dsp:sp>
    <dsp:sp modelId="{2FDCB5E9-A827-426A-8A39-8C650DC9B949}">
      <dsp:nvSpPr>
        <dsp:cNvPr id="0" name=""/>
        <dsp:cNvSpPr/>
      </dsp:nvSpPr>
      <dsp:spPr>
        <a:xfrm>
          <a:off x="162078" y="1944947"/>
          <a:ext cx="1866537" cy="12966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6F301-24E0-40EF-8FE8-B0968E80087D}">
      <dsp:nvSpPr>
        <dsp:cNvPr id="0" name=""/>
        <dsp:cNvSpPr/>
      </dsp:nvSpPr>
      <dsp:spPr>
        <a:xfrm>
          <a:off x="0" y="3565737"/>
          <a:ext cx="9332686" cy="16207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অন্যায়কারীর কাছে দেবী-রাগী, ভয়ংকরী। ভক্তের কাছে স্নেহময়ী জননী।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28616" y="3565737"/>
        <a:ext cx="7304069" cy="1620789"/>
      </dsp:txXfrm>
    </dsp:sp>
    <dsp:sp modelId="{8D963DC9-E0DC-442A-97E9-F68E01368E23}">
      <dsp:nvSpPr>
        <dsp:cNvPr id="0" name=""/>
        <dsp:cNvSpPr/>
      </dsp:nvSpPr>
      <dsp:spPr>
        <a:xfrm>
          <a:off x="162078" y="3727816"/>
          <a:ext cx="1866537" cy="12966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48E53-7C95-47C3-A426-390E5DD93B19}">
      <dsp:nvSpPr>
        <dsp:cNvPr id="0" name=""/>
        <dsp:cNvSpPr/>
      </dsp:nvSpPr>
      <dsp:spPr>
        <a:xfrm rot="10800000">
          <a:off x="1792026" y="4319"/>
          <a:ext cx="5685027" cy="144033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147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দেবী কালী ক্ষমতা ও শক্তির আধার।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152109" y="4319"/>
        <a:ext cx="5324944" cy="1440333"/>
      </dsp:txXfrm>
    </dsp:sp>
    <dsp:sp modelId="{C9A2BB9D-3652-45D7-96BE-2F0884CADC63}">
      <dsp:nvSpPr>
        <dsp:cNvPr id="0" name=""/>
        <dsp:cNvSpPr/>
      </dsp:nvSpPr>
      <dsp:spPr>
        <a:xfrm>
          <a:off x="1071859" y="4319"/>
          <a:ext cx="1440333" cy="144033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50233-168A-49CB-91E1-1568A98B6B87}">
      <dsp:nvSpPr>
        <dsp:cNvPr id="0" name=""/>
        <dsp:cNvSpPr/>
      </dsp:nvSpPr>
      <dsp:spPr>
        <a:xfrm rot="10800000">
          <a:off x="1792026" y="1874603"/>
          <a:ext cx="5685027" cy="144033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147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তিনি একাধারে কঠোর, অপর দিকে মমতাময়ী মা।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152109" y="1874603"/>
        <a:ext cx="5324944" cy="1440333"/>
      </dsp:txXfrm>
    </dsp:sp>
    <dsp:sp modelId="{B91E1982-BE86-4998-9E6F-57E9E061C7BA}">
      <dsp:nvSpPr>
        <dsp:cNvPr id="0" name=""/>
        <dsp:cNvSpPr/>
      </dsp:nvSpPr>
      <dsp:spPr>
        <a:xfrm>
          <a:off x="1071859" y="1874603"/>
          <a:ext cx="1440333" cy="144033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C04D0-1411-48AD-ADCA-F9B302858066}">
      <dsp:nvSpPr>
        <dsp:cNvPr id="0" name=""/>
        <dsp:cNvSpPr/>
      </dsp:nvSpPr>
      <dsp:spPr>
        <a:xfrm rot="10800000">
          <a:off x="1792026" y="3744886"/>
          <a:ext cx="5685027" cy="144033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147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এ পূজার মাধ্যমে আমাদের আর্থ-সামাজিক পারিবারিক জীবনে অনেক প্রভাব পরিলক্ষিত হয়।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152109" y="3744886"/>
        <a:ext cx="5324944" cy="1440333"/>
      </dsp:txXfrm>
    </dsp:sp>
    <dsp:sp modelId="{ED8D4BFD-8C81-403C-8A83-4E89D63E85B1}">
      <dsp:nvSpPr>
        <dsp:cNvPr id="0" name=""/>
        <dsp:cNvSpPr/>
      </dsp:nvSpPr>
      <dsp:spPr>
        <a:xfrm>
          <a:off x="1071859" y="3744886"/>
          <a:ext cx="1440333" cy="144033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7CBE8-9675-4571-A340-95F1405E518E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37352-4863-478B-9727-BCE18280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5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9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1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1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5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5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4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8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7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8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5179-E454-4315-8975-BE9BF2234FC4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8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2.svg"/><Relationship Id="rId7" Type="http://schemas.openxmlformats.org/officeDocument/2006/relationships/diagramColors" Target="../diagrams/colors10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5.svg"/><Relationship Id="rId7" Type="http://schemas.openxmlformats.org/officeDocument/2006/relationships/diagramColors" Target="../diagrams/colors1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1D253AB-0D6F-4AEB-A742-3602741D700B}"/>
              </a:ext>
            </a:extLst>
          </p:cNvPr>
          <p:cNvSpPr txBox="1"/>
          <p:nvPr/>
        </p:nvSpPr>
        <p:spPr>
          <a:xfrm flipH="1">
            <a:off x="948687" y="1131847"/>
            <a:ext cx="3418700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83A1C2-9789-43DE-B79F-52E363531693}"/>
              </a:ext>
            </a:extLst>
          </p:cNvPr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D2E6C6-F4C8-477A-80F7-663BE3ECA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037" y="208056"/>
            <a:ext cx="5829764" cy="644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366145-2AE1-4B18-850C-A52B4BFC9518}"/>
              </a:ext>
            </a:extLst>
          </p:cNvPr>
          <p:cNvSpPr txBox="1"/>
          <p:nvPr/>
        </p:nvSpPr>
        <p:spPr>
          <a:xfrm>
            <a:off x="2352980" y="247656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দেবী কালীর উৎপত্তি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129BD5A-9F46-4592-A27F-B471512597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6784159"/>
              </p:ext>
            </p:extLst>
          </p:nvPr>
        </p:nvGraphicFramePr>
        <p:xfrm>
          <a:off x="0" y="1451426"/>
          <a:ext cx="12161838" cy="5261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60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B3D782-53F4-446F-8338-2A0FBAE99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8DB3D782-53F4-446F-8338-2A0FBAE99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8DB3D782-53F4-446F-8338-2A0FBAE99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8DB3D782-53F4-446F-8338-2A0FBAE99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8DB3D782-53F4-446F-8338-2A0FBAE99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AB5109-1A8D-462C-B4C9-DA0D08844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46AB5109-1A8D-462C-B4C9-DA0D08844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46AB5109-1A8D-462C-B4C9-DA0D08844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46AB5109-1A8D-462C-B4C9-DA0D08844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46AB5109-1A8D-462C-B4C9-DA0D088440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4AB64D-EE12-4274-AB67-DE49F5361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224AB64D-EE12-4274-AB67-DE49F5361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224AB64D-EE12-4274-AB67-DE49F5361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224AB64D-EE12-4274-AB67-DE49F5361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224AB64D-EE12-4274-AB67-DE49F5361F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CF5E10-C087-4841-ACAA-A87665910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E5CF5E10-C087-4841-ACAA-A87665910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E5CF5E10-C087-4841-ACAA-A87665910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E5CF5E10-C087-4841-ACAA-A87665910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E5CF5E10-C087-4841-ACAA-A876659106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366145-2AE1-4B18-850C-A52B4BFC9518}"/>
              </a:ext>
            </a:extLst>
          </p:cNvPr>
          <p:cNvSpPr txBox="1"/>
          <p:nvPr/>
        </p:nvSpPr>
        <p:spPr>
          <a:xfrm>
            <a:off x="2352980" y="247656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দেবী কালীর উৎপত্তি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F269E69-C008-46C0-9A69-A938F98734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2831448"/>
              </p:ext>
            </p:extLst>
          </p:nvPr>
        </p:nvGraphicFramePr>
        <p:xfrm>
          <a:off x="0" y="1566629"/>
          <a:ext cx="12046857" cy="5174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4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D98674-E4F3-420E-AB9C-9D6478698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graphicEl>
                                              <a:dgm id="{92D98674-E4F3-420E-AB9C-9D64786986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7F7BC3-DF52-4D86-A17A-C215FCCC9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927F7BC3-DF52-4D86-A17A-C215FCCC9B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125B30-F9C3-42A6-B2A4-1DADF492F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5F125B30-F9C3-42A6-B2A4-1DADF492FF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E80F45-D3C4-46EF-B2E4-5023CC602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83E80F45-D3C4-46EF-B2E4-5023CC602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030025-A41C-47FC-A059-4303D86FA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graphicEl>
                                              <a:dgm id="{7B030025-A41C-47FC-A059-4303D86FAF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0A5084-D495-4377-8C9D-3AC7435A1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F40A5084-D495-4377-8C9D-3AC7435A1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D526F5-4BF7-4197-9A56-E830CB831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graphicEl>
                                              <a:dgm id="{17D526F5-4BF7-4197-9A56-E830CB831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366145-2AE1-4B18-850C-A52B4BFC9518}"/>
              </a:ext>
            </a:extLst>
          </p:cNvPr>
          <p:cNvSpPr txBox="1"/>
          <p:nvPr/>
        </p:nvSpPr>
        <p:spPr>
          <a:xfrm>
            <a:off x="2352980" y="247656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কালী পূজার সময়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A38AD0E-7D7D-4CB1-9B90-CC449DC885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1974917"/>
              </p:ext>
            </p:extLst>
          </p:nvPr>
        </p:nvGraphicFramePr>
        <p:xfrm>
          <a:off x="319314" y="1756230"/>
          <a:ext cx="11582400" cy="4854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692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E667C69-C0CD-4EBB-B64C-745045840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graphicEl>
                                              <a:dgm id="{5E667C69-C0CD-4EBB-B64C-745045840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8562D7F-9C3F-47F4-9069-23F842B22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58562D7F-9C3F-47F4-9069-23F842B221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2FFC23-BFB9-46A7-A044-E4746233C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172FFC23-BFB9-46A7-A044-E4746233C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6DEDDF-1F06-498E-AF81-4FC28F339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206DEDDF-1F06-498E-AF81-4FC28F339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8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366145-2AE1-4B18-850C-A52B4BFC9518}"/>
              </a:ext>
            </a:extLst>
          </p:cNvPr>
          <p:cNvSpPr txBox="1"/>
          <p:nvPr/>
        </p:nvSpPr>
        <p:spPr>
          <a:xfrm>
            <a:off x="2352980" y="349254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কালী পূজার সময়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BC28C46-5CC8-4369-9331-82820717C5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718680"/>
              </p:ext>
            </p:extLst>
          </p:nvPr>
        </p:nvGraphicFramePr>
        <p:xfrm>
          <a:off x="0" y="1742033"/>
          <a:ext cx="12046857" cy="4868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008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ABFD00-8101-48A4-9CF4-653140B9C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EBABFD00-8101-48A4-9CF4-653140B9C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B76AF-E37D-4214-8EE4-BD2EFA01E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4C0B76AF-E37D-4214-8EE4-BD2EFA01EF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428A58-9F8F-455C-88AA-2BB0F3856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47428A58-9F8F-455C-88AA-2BB0F3856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A55C0E-92DA-4513-9D99-D02EFC012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0CA55C0E-92DA-4513-9D99-D02EFC0127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A12F01-0AD2-44F7-A1B9-3C46125F0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83A12F01-0AD2-44F7-A1B9-3C46125F0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366145-2AE1-4B18-850C-A52B4BFC9518}"/>
              </a:ext>
            </a:extLst>
          </p:cNvPr>
          <p:cNvSpPr txBox="1"/>
          <p:nvPr/>
        </p:nvSpPr>
        <p:spPr>
          <a:xfrm>
            <a:off x="2352980" y="247656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কালীপুজা পদ্ধতি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6099E09-BF72-4653-B258-CB9DB448B6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5390018"/>
              </p:ext>
            </p:extLst>
          </p:nvPr>
        </p:nvGraphicFramePr>
        <p:xfrm>
          <a:off x="0" y="1582637"/>
          <a:ext cx="12161837" cy="4868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537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028F1A-45F6-402D-9554-DB947CCEC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F9028F1A-45F6-402D-9554-DB947CCEC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F9028F1A-45F6-402D-9554-DB947CCEC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dgm id="{F9028F1A-45F6-402D-9554-DB947CCEC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D009A6-8756-4669-91C0-BF06E68B2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01D009A6-8756-4669-91C0-BF06E68B2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01D009A6-8756-4669-91C0-BF06E68B2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01D009A6-8756-4669-91C0-BF06E68B2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9144B6-B306-409D-AECE-6183A1D97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8E9144B6-B306-409D-AECE-6183A1D97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8E9144B6-B306-409D-AECE-6183A1D97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8E9144B6-B306-409D-AECE-6183A1D97E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003ECE-FAC8-448C-8269-325943D45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1E003ECE-FAC8-448C-8269-325943D45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1E003ECE-FAC8-448C-8269-325943D45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dgm id="{1E003ECE-FAC8-448C-8269-325943D456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366145-2AE1-4B18-850C-A52B4BFC9518}"/>
              </a:ext>
            </a:extLst>
          </p:cNvPr>
          <p:cNvSpPr txBox="1"/>
          <p:nvPr/>
        </p:nvSpPr>
        <p:spPr>
          <a:xfrm>
            <a:off x="2352980" y="247656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কালীপুজা পদ্ধতি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60E6D8F-5B61-4E2C-ADE9-C62F24647F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502095"/>
              </p:ext>
            </p:extLst>
          </p:nvPr>
        </p:nvGraphicFramePr>
        <p:xfrm>
          <a:off x="0" y="2264229"/>
          <a:ext cx="12161837" cy="284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654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CA6261-03A9-485D-8D46-B966788CC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B8CA6261-03A9-485D-8D46-B966788CC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B8CA6261-03A9-485D-8D46-B966788CC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B8CA6261-03A9-485D-8D46-B966788CC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D842CD-5C59-47B3-BD51-7D929212E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D8D842CD-5C59-47B3-BD51-7D929212E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D8D842CD-5C59-47B3-BD51-7D929212E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D8D842CD-5C59-47B3-BD51-7D929212E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D95F502-3945-4EF0-946D-ECF9A24F3FD6}"/>
              </a:ext>
            </a:extLst>
          </p:cNvPr>
          <p:cNvSpPr txBox="1"/>
          <p:nvPr/>
        </p:nvSpPr>
        <p:spPr>
          <a:xfrm>
            <a:off x="1913135" y="374081"/>
            <a:ext cx="8335564" cy="923330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 - ৮মিনিট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8BB35-C2A5-4264-BE85-FAC49DE51FE0}"/>
              </a:ext>
            </a:extLst>
          </p:cNvPr>
          <p:cNvSpPr txBox="1"/>
          <p:nvPr/>
        </p:nvSpPr>
        <p:spPr>
          <a:xfrm>
            <a:off x="2352980" y="5734756"/>
            <a:ext cx="7455877" cy="7694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দেবী কালীর পূজা পদ্ধতি বর্ণনা কর।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70485E-2A5D-4CCA-99F4-674095818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50" y="1666816"/>
            <a:ext cx="3698535" cy="369853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9356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F41038-D2CC-4DB6-BF3A-FE09B8D0701D}"/>
              </a:ext>
            </a:extLst>
          </p:cNvPr>
          <p:cNvSpPr txBox="1"/>
          <p:nvPr/>
        </p:nvSpPr>
        <p:spPr>
          <a:xfrm>
            <a:off x="2352978" y="341531"/>
            <a:ext cx="7455877" cy="1015663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অডিওটি শোন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8B5483EE-30E2-4ECD-A2A9-D5238C24D4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606059"/>
              </p:ext>
            </p:extLst>
          </p:nvPr>
        </p:nvGraphicFramePr>
        <p:xfrm>
          <a:off x="4871924" y="2665867"/>
          <a:ext cx="2417989" cy="2040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ackager Shell Object" showAsIcon="1" r:id="rId3" imgW="914570" imgH="771459" progId="Package">
                  <p:embed/>
                </p:oleObj>
              </mc:Choice>
              <mc:Fallback>
                <p:oleObj name="Packager Shell Object" showAsIcon="1" r:id="rId3" imgW="914570" imgH="771459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1924" y="2665867"/>
                        <a:ext cx="2417989" cy="2040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444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64FBEA-CC7D-47B1-9F90-7CCE974C9733}"/>
              </a:ext>
            </a:extLst>
          </p:cNvPr>
          <p:cNvSpPr txBox="1"/>
          <p:nvPr/>
        </p:nvSpPr>
        <p:spPr>
          <a:xfrm>
            <a:off x="2352980" y="275089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কালী পূজার শিক্ষা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AC8B635-9F63-4E39-8E26-548C2E4543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9353116"/>
              </p:ext>
            </p:extLst>
          </p:nvPr>
        </p:nvGraphicFramePr>
        <p:xfrm>
          <a:off x="1414576" y="1396384"/>
          <a:ext cx="9332686" cy="5186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904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B4A232-A6FD-4257-8786-96962CAD3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4AB4A232-A6FD-4257-8786-96962CAD3E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BBC8DE-A5D1-4412-9474-921A61C54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F7BBC8DE-A5D1-4412-9474-921A61C546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DCB5E9-A827-426A-8A39-8C650DC9B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FDCB5E9-A827-426A-8A39-8C650DC9B9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FD4C45-548D-4711-88D4-2F6985F0C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87FD4C45-548D-4711-88D4-2F6985F0C4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963DC9-E0DC-442A-97E9-F68E01368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8D963DC9-E0DC-442A-97E9-F68E01368E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26F301-24E0-40EF-8FE8-B0968E800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4826F301-24E0-40EF-8FE8-B0968E800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2"/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64FBEA-CC7D-47B1-9F90-7CCE974C9733}"/>
              </a:ext>
            </a:extLst>
          </p:cNvPr>
          <p:cNvSpPr txBox="1"/>
          <p:nvPr/>
        </p:nvSpPr>
        <p:spPr>
          <a:xfrm>
            <a:off x="2352980" y="275089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কালী পূজার প্রভাব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AC8B635-9F63-4E39-8E26-548C2E4543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8012486"/>
              </p:ext>
            </p:extLst>
          </p:nvPr>
        </p:nvGraphicFramePr>
        <p:xfrm>
          <a:off x="1806461" y="1393371"/>
          <a:ext cx="8548914" cy="5189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228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A2BB9D-3652-45D7-96BE-2F0884CAD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C9A2BB9D-3652-45D7-96BE-2F0884CAD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C48E53-7C95-47C3-A426-390E5DD93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6BC48E53-7C95-47C3-A426-390E5DD93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1E1982-BE86-4998-9E6F-57E9E061C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B91E1982-BE86-4998-9E6F-57E9E061C7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650233-168A-49CB-91E1-1568A98B6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9E650233-168A-49CB-91E1-1568A98B6B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8D4BFD-8C81-403C-8A83-4E89D63E8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ED8D4BFD-8C81-403C-8A83-4E89D63E8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7C04D0-1411-48AD-ADCA-F9B302858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DE7C04D0-1411-48AD-ADCA-F9B302858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0770ECB-5733-4C2D-9EA0-D148AEA5BAC8}"/>
              </a:ext>
            </a:extLst>
          </p:cNvPr>
          <p:cNvGrpSpPr/>
          <p:nvPr/>
        </p:nvGrpSpPr>
        <p:grpSpPr>
          <a:xfrm>
            <a:off x="1096610" y="362857"/>
            <a:ext cx="9915597" cy="6175340"/>
            <a:chOff x="1554643" y="362292"/>
            <a:chExt cx="9285667" cy="61758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C2472F-E9CE-4CC3-B795-F269355E8699}"/>
                </a:ext>
              </a:extLst>
            </p:cNvPr>
            <p:cNvSpPr txBox="1"/>
            <p:nvPr/>
          </p:nvSpPr>
          <p:spPr>
            <a:xfrm>
              <a:off x="3547385" y="362292"/>
              <a:ext cx="5067068" cy="92333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5D6CDC-8C95-4DB8-84D2-0DC69DD2AB52}"/>
                </a:ext>
              </a:extLst>
            </p:cNvPr>
            <p:cNvSpPr txBox="1"/>
            <p:nvPr/>
          </p:nvSpPr>
          <p:spPr>
            <a:xfrm>
              <a:off x="1554643" y="3860291"/>
              <a:ext cx="4612480" cy="2677656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হরেন চন্দ্র দাস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শিক্ষক(হিন্দু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ধর্ম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নিকড়দীঘি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নান্দুলা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পাঁচবিবি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জয়পুরহাট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- ০১৭৩৪৯৯৪৮৬৪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মেইল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horen.dash@gmail.com</a:t>
              </a:r>
              <a:endParaRPr lang="en-US" sz="1200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430385-0B5D-4C4D-9BCF-559D94C82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46410" y="1083491"/>
              <a:ext cx="1867212" cy="255763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636FDE-65E7-406C-B68A-55B40A5D5361}"/>
                </a:ext>
              </a:extLst>
            </p:cNvPr>
            <p:cNvSpPr/>
            <p:nvPr/>
          </p:nvSpPr>
          <p:spPr>
            <a:xfrm>
              <a:off x="7436868" y="3860291"/>
              <a:ext cx="3403442" cy="26778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নবম ও দশম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হিন্দুধর্ম ও নৈতিক শিক্ষা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৫ম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7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ও 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০০/০০/২০২০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35D81BD-8D9F-4591-95EF-9201ECE05ED2}"/>
                </a:ext>
              </a:extLst>
            </p:cNvPr>
            <p:cNvGrpSpPr/>
            <p:nvPr/>
          </p:nvGrpSpPr>
          <p:grpSpPr>
            <a:xfrm>
              <a:off x="6212124" y="1828800"/>
              <a:ext cx="445247" cy="4513943"/>
              <a:chOff x="6662058" y="1828800"/>
              <a:chExt cx="445247" cy="4513943"/>
            </a:xfrm>
          </p:grpSpPr>
          <p:sp>
            <p:nvSpPr>
              <p:cNvPr id="2" name="Arrow: Up-Down 1">
                <a:extLst>
                  <a:ext uri="{FF2B5EF4-FFF2-40B4-BE49-F238E27FC236}">
                    <a16:creationId xmlns:a16="http://schemas.microsoft.com/office/drawing/2014/main" id="{9BEA42A5-728E-468B-9BF6-92279529AB09}"/>
                  </a:ext>
                </a:extLst>
              </p:cNvPr>
              <p:cNvSpPr/>
              <p:nvPr/>
            </p:nvSpPr>
            <p:spPr>
              <a:xfrm>
                <a:off x="6662058" y="2017486"/>
                <a:ext cx="93516" cy="4191655"/>
              </a:xfrm>
              <a:prstGeom prst="up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row: Up-Down 13">
                <a:extLst>
                  <a:ext uri="{FF2B5EF4-FFF2-40B4-BE49-F238E27FC236}">
                    <a16:creationId xmlns:a16="http://schemas.microsoft.com/office/drawing/2014/main" id="{9AC84955-BFCF-47CA-A5A4-94CB88506E6B}"/>
                  </a:ext>
                </a:extLst>
              </p:cNvPr>
              <p:cNvSpPr/>
              <p:nvPr/>
            </p:nvSpPr>
            <p:spPr>
              <a:xfrm>
                <a:off x="6830269" y="1828800"/>
                <a:ext cx="93516" cy="4513943"/>
              </a:xfrm>
              <a:prstGeom prst="up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rrow: Up-Down 14">
                <a:extLst>
                  <a:ext uri="{FF2B5EF4-FFF2-40B4-BE49-F238E27FC236}">
                    <a16:creationId xmlns:a16="http://schemas.microsoft.com/office/drawing/2014/main" id="{28097D1A-F0FC-4CA0-AB99-8F250534432B}"/>
                  </a:ext>
                </a:extLst>
              </p:cNvPr>
              <p:cNvSpPr/>
              <p:nvPr/>
            </p:nvSpPr>
            <p:spPr>
              <a:xfrm>
                <a:off x="7013789" y="2017486"/>
                <a:ext cx="93516" cy="4191655"/>
              </a:xfrm>
              <a:prstGeom prst="up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C71B5A4-B063-436D-B8D0-EB68489267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6" t="7513" r="12788" b="26673"/>
          <a:stretch/>
        </p:blipFill>
        <p:spPr>
          <a:xfrm>
            <a:off x="1327601" y="363278"/>
            <a:ext cx="2664626" cy="3309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3825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C6730A4-AC92-4C87-BBBF-24F2E59AAC96}"/>
              </a:ext>
            </a:extLst>
          </p:cNvPr>
          <p:cNvSpPr txBox="1"/>
          <p:nvPr/>
        </p:nvSpPr>
        <p:spPr>
          <a:xfrm>
            <a:off x="1980185" y="275993"/>
            <a:ext cx="8201465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সময়-১০ 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Graphic 7" descr="Social network">
            <a:extLst>
              <a:ext uri="{FF2B5EF4-FFF2-40B4-BE49-F238E27FC236}">
                <a16:creationId xmlns:a16="http://schemas.microsoft.com/office/drawing/2014/main" id="{E453FF5A-903C-4260-94B9-15DF85374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74004" y="275993"/>
            <a:ext cx="748053" cy="748053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673E509-37FF-4A5F-8732-EB5952D35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4715865"/>
              </p:ext>
            </p:extLst>
          </p:nvPr>
        </p:nvGraphicFramePr>
        <p:xfrm>
          <a:off x="1533487" y="1199323"/>
          <a:ext cx="9773141" cy="5405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1429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76AA89-5450-4F5A-87BC-25CBCCBE0CD3}"/>
              </a:ext>
            </a:extLst>
          </p:cNvPr>
          <p:cNvSpPr txBox="1"/>
          <p:nvPr/>
        </p:nvSpPr>
        <p:spPr>
          <a:xfrm>
            <a:off x="2352979" y="202055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0F8EF-9737-41B8-BDE8-8C89334BD08B}"/>
              </a:ext>
            </a:extLst>
          </p:cNvPr>
          <p:cNvSpPr txBox="1"/>
          <p:nvPr/>
        </p:nvSpPr>
        <p:spPr>
          <a:xfrm>
            <a:off x="1190601" y="1217718"/>
            <a:ext cx="1097123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ভক্তের কাছে দেবী কালী কেমন?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কালী পূজা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শুরু হয়-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চক্ষুদানের মধ্য দিয়ে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ii)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 প্রতিষ্ঠার মধ্য দিয়ে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বোধনের মধ্য দিয়ে </a:t>
            </a:r>
          </a:p>
          <a:p>
            <a:endParaRPr lang="en-US" sz="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1F7758-AED6-4F4C-B947-EC6DE7467206}"/>
              </a:ext>
            </a:extLst>
          </p:cNvPr>
          <p:cNvSpPr/>
          <p:nvPr/>
        </p:nvSpPr>
        <p:spPr>
          <a:xfrm>
            <a:off x="9014135" y="735465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EB3627-9CD4-419D-92F2-408BFA0CDC4A}"/>
              </a:ext>
            </a:extLst>
          </p:cNvPr>
          <p:cNvSpPr/>
          <p:nvPr/>
        </p:nvSpPr>
        <p:spPr>
          <a:xfrm>
            <a:off x="9004192" y="750176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DE16E2-6A69-4177-B444-B8A2BDF470B5}"/>
              </a:ext>
            </a:extLst>
          </p:cNvPr>
          <p:cNvSpPr/>
          <p:nvPr/>
        </p:nvSpPr>
        <p:spPr>
          <a:xfrm>
            <a:off x="9014134" y="735465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797955-99D9-4470-8FE9-9DF7348F64C5}"/>
              </a:ext>
            </a:extLst>
          </p:cNvPr>
          <p:cNvSpPr/>
          <p:nvPr/>
        </p:nvSpPr>
        <p:spPr>
          <a:xfrm>
            <a:off x="9014135" y="744602"/>
            <a:ext cx="2317647" cy="37678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ACCDE9-2144-4D37-9AC9-AF73FDF9B2A9}"/>
              </a:ext>
            </a:extLst>
          </p:cNvPr>
          <p:cNvSpPr txBox="1"/>
          <p:nvPr/>
        </p:nvSpPr>
        <p:spPr>
          <a:xfrm>
            <a:off x="1265474" y="1699483"/>
            <a:ext cx="2812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রাগী  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4660F-DDB9-43AD-BDF0-4490880F81DF}"/>
              </a:ext>
            </a:extLst>
          </p:cNvPr>
          <p:cNvSpPr txBox="1"/>
          <p:nvPr/>
        </p:nvSpPr>
        <p:spPr>
          <a:xfrm>
            <a:off x="3484102" y="1711690"/>
            <a:ext cx="2812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স্নেহময়ী জননী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47DF8-33E3-40F5-8CD4-DC69D1E56708}"/>
              </a:ext>
            </a:extLst>
          </p:cNvPr>
          <p:cNvSpPr txBox="1"/>
          <p:nvPr/>
        </p:nvSpPr>
        <p:spPr>
          <a:xfrm>
            <a:off x="1265474" y="2255100"/>
            <a:ext cx="231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ভয়ংকরী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259A04-7D66-4814-952B-6EAD5F17C734}"/>
              </a:ext>
            </a:extLst>
          </p:cNvPr>
          <p:cNvSpPr txBox="1"/>
          <p:nvPr/>
        </p:nvSpPr>
        <p:spPr>
          <a:xfrm>
            <a:off x="3506135" y="2217514"/>
            <a:ext cx="2925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উদাত্ত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48DA6F-4C08-40F2-9DEF-0146C8174FE9}"/>
              </a:ext>
            </a:extLst>
          </p:cNvPr>
          <p:cNvSpPr/>
          <p:nvPr/>
        </p:nvSpPr>
        <p:spPr>
          <a:xfrm>
            <a:off x="8998124" y="725790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08CC4E-60D5-4CE4-82B3-C07C57347611}"/>
              </a:ext>
            </a:extLst>
          </p:cNvPr>
          <p:cNvSpPr/>
          <p:nvPr/>
        </p:nvSpPr>
        <p:spPr>
          <a:xfrm>
            <a:off x="9004192" y="713171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D20BB8-4A30-44F8-930B-4E5C40080056}"/>
              </a:ext>
            </a:extLst>
          </p:cNvPr>
          <p:cNvSpPr/>
          <p:nvPr/>
        </p:nvSpPr>
        <p:spPr>
          <a:xfrm>
            <a:off x="8982113" y="725790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10D263-A6A7-4AD5-A5A7-EBBEC967A9D3}"/>
              </a:ext>
            </a:extLst>
          </p:cNvPr>
          <p:cNvSpPr/>
          <p:nvPr/>
        </p:nvSpPr>
        <p:spPr>
          <a:xfrm>
            <a:off x="8999538" y="718745"/>
            <a:ext cx="2317647" cy="37678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37FE38-3459-4567-91EC-218A6B247C48}"/>
              </a:ext>
            </a:extLst>
          </p:cNvPr>
          <p:cNvSpPr txBox="1"/>
          <p:nvPr/>
        </p:nvSpPr>
        <p:spPr>
          <a:xfrm>
            <a:off x="1190601" y="5454167"/>
            <a:ext cx="353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A4A7CC-8D9B-42D7-A118-01C0F4038AA7}"/>
              </a:ext>
            </a:extLst>
          </p:cNvPr>
          <p:cNvSpPr txBox="1"/>
          <p:nvPr/>
        </p:nvSpPr>
        <p:spPr>
          <a:xfrm>
            <a:off x="3448583" y="5454167"/>
            <a:ext cx="3331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0BCC23-BDB6-407E-8342-64DDDA8248F8}"/>
              </a:ext>
            </a:extLst>
          </p:cNvPr>
          <p:cNvSpPr txBox="1"/>
          <p:nvPr/>
        </p:nvSpPr>
        <p:spPr>
          <a:xfrm>
            <a:off x="1190601" y="5963769"/>
            <a:ext cx="453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25044-D50A-404D-99C4-2050CD4E5E9C}"/>
              </a:ext>
            </a:extLst>
          </p:cNvPr>
          <p:cNvSpPr txBox="1"/>
          <p:nvPr/>
        </p:nvSpPr>
        <p:spPr>
          <a:xfrm>
            <a:off x="3443471" y="5956211"/>
            <a:ext cx="380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4736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76AA89-5450-4F5A-87BC-25CBCCBE0CD3}"/>
              </a:ext>
            </a:extLst>
          </p:cNvPr>
          <p:cNvSpPr txBox="1"/>
          <p:nvPr/>
        </p:nvSpPr>
        <p:spPr>
          <a:xfrm>
            <a:off x="2237433" y="242398"/>
            <a:ext cx="7455877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Graphic 9" descr="Person eating">
            <a:extLst>
              <a:ext uri="{FF2B5EF4-FFF2-40B4-BE49-F238E27FC236}">
                <a16:creationId xmlns:a16="http://schemas.microsoft.com/office/drawing/2014/main" id="{F952F49D-3C2E-4E69-9C42-5925AF903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2995" y="417938"/>
            <a:ext cx="664583" cy="664583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9AA8466-8DC0-4D19-BA3B-BF3B1E074C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1624433"/>
              </p:ext>
            </p:extLst>
          </p:nvPr>
        </p:nvGraphicFramePr>
        <p:xfrm>
          <a:off x="314793" y="1082521"/>
          <a:ext cx="11707317" cy="5628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60893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E518FB-FCF6-4141-B485-24BFE31BDD61}"/>
              </a:ext>
            </a:extLst>
          </p:cNvPr>
          <p:cNvSpPr txBox="1"/>
          <p:nvPr/>
        </p:nvSpPr>
        <p:spPr>
          <a:xfrm>
            <a:off x="3859947" y="116115"/>
            <a:ext cx="4441939" cy="221599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bn-IN" sz="13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6D0B54-36BA-4FDC-8F09-D4D8DE7D6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549" y="2332106"/>
            <a:ext cx="5836733" cy="3243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634A36-220C-4F77-8124-CE6A2CE56441}"/>
              </a:ext>
            </a:extLst>
          </p:cNvPr>
          <p:cNvSpPr/>
          <p:nvPr/>
        </p:nvSpPr>
        <p:spPr>
          <a:xfrm>
            <a:off x="391886" y="348344"/>
            <a:ext cx="11393714" cy="6226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D76BAD-C851-4426-BA88-C6A8D98F1C47}"/>
              </a:ext>
            </a:extLst>
          </p:cNvPr>
          <p:cNvSpPr txBox="1"/>
          <p:nvPr/>
        </p:nvSpPr>
        <p:spPr>
          <a:xfrm>
            <a:off x="2352977" y="203674"/>
            <a:ext cx="7455877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দেখে চিন্তা কর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86662-880F-4A70-A557-C6D55A66DCD9}"/>
              </a:ext>
            </a:extLst>
          </p:cNvPr>
          <p:cNvSpPr txBox="1"/>
          <p:nvPr/>
        </p:nvSpPr>
        <p:spPr>
          <a:xfrm>
            <a:off x="4356954" y="5606143"/>
            <a:ext cx="3447922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 বুঝতে  পারলে?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41B644-E380-4C52-B06E-6B849B1C4265}"/>
              </a:ext>
            </a:extLst>
          </p:cNvPr>
          <p:cNvGrpSpPr/>
          <p:nvPr/>
        </p:nvGrpSpPr>
        <p:grpSpPr>
          <a:xfrm>
            <a:off x="1447459" y="2308800"/>
            <a:ext cx="9373688" cy="2515282"/>
            <a:chOff x="1447459" y="2308800"/>
            <a:chExt cx="9373688" cy="25152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7C62EC9-74CD-4173-99D1-CC8334515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459" y="2308800"/>
              <a:ext cx="3779795" cy="2515282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63CC58-9FB3-4219-93AB-067028A1D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27"/>
            <a:stretch/>
          </p:blipFill>
          <p:spPr>
            <a:xfrm>
              <a:off x="7166814" y="2308800"/>
              <a:ext cx="3654333" cy="2515282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41714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1AAC0C-E47C-47AC-8B32-3E870ADCFB8A}"/>
              </a:ext>
            </a:extLst>
          </p:cNvPr>
          <p:cNvSpPr txBox="1"/>
          <p:nvPr/>
        </p:nvSpPr>
        <p:spPr>
          <a:xfrm>
            <a:off x="2352978" y="192313"/>
            <a:ext cx="7455877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DEC4A-86E3-47D8-A860-88F17DB75B07}"/>
              </a:ext>
            </a:extLst>
          </p:cNvPr>
          <p:cNvSpPr txBox="1"/>
          <p:nvPr/>
        </p:nvSpPr>
        <p:spPr>
          <a:xfrm>
            <a:off x="2352978" y="5533812"/>
            <a:ext cx="7455877" cy="83099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দেবী কালী-কালী দেবীর পরিচয়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358D7-B7D8-4204-88F3-3F1940EB2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11" y="1824652"/>
            <a:ext cx="5610415" cy="315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2394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3F371F-6C15-4E23-AAAB-4C54581F8D59}"/>
              </a:ext>
            </a:extLst>
          </p:cNvPr>
          <p:cNvSpPr txBox="1"/>
          <p:nvPr/>
        </p:nvSpPr>
        <p:spPr>
          <a:xfrm>
            <a:off x="311490" y="1265762"/>
            <a:ext cx="11850348" cy="5193729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দেবী কালীর পরিচয় বর্ণনা করতে পারবে;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দেবী কালীর পূজা পদ্ধতি বর্ণনা করতে পারবে;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কালী পূজার ধ্যান ও প্রণাম মন্ত্রের সরলার্থ ও এর শিক্ষা করতে পারবে;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কালী পূজা আর্থ-সামাজিক, পারিবারিক ও নৈতিক জীবনে কালী পূজার প্রভাব                                            বর্ণনা করতে পারবে।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73084A-2E35-4372-AEA6-E46E6D14691E}"/>
              </a:ext>
            </a:extLst>
          </p:cNvPr>
          <p:cNvSpPr txBox="1"/>
          <p:nvPr/>
        </p:nvSpPr>
        <p:spPr>
          <a:xfrm>
            <a:off x="3169920" y="213360"/>
            <a:ext cx="5440680" cy="92333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77370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1D5354-C954-413D-8BD2-E54F420F3E54}"/>
              </a:ext>
            </a:extLst>
          </p:cNvPr>
          <p:cNvSpPr txBox="1"/>
          <p:nvPr/>
        </p:nvSpPr>
        <p:spPr>
          <a:xfrm>
            <a:off x="3805549" y="393571"/>
            <a:ext cx="519082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558930-AE24-4215-B215-F0C23C4AFDE4}"/>
              </a:ext>
            </a:extLst>
          </p:cNvPr>
          <p:cNvSpPr txBox="1"/>
          <p:nvPr/>
        </p:nvSpPr>
        <p:spPr>
          <a:xfrm>
            <a:off x="2141096" y="5564067"/>
            <a:ext cx="7879646" cy="1077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দেবী কালী দুর্গাদেবীর মতো শক্তির দেবী। তিনি অসুর বিনাশে ভয়ঙ্করী। তিনি অশুভ শক্তিকে ধ্বংস করেন।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986DC-6780-45D8-A4AF-3AFAA3B63B20}"/>
              </a:ext>
            </a:extLst>
          </p:cNvPr>
          <p:cNvSpPr txBox="1"/>
          <p:nvPr/>
        </p:nvSpPr>
        <p:spPr>
          <a:xfrm>
            <a:off x="3805549" y="393571"/>
            <a:ext cx="519082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কি বুঝতে পারলে?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305C0-B6FD-4F38-999D-D5246A8D0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58" y="1534450"/>
            <a:ext cx="3131202" cy="365714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475940-066F-48E1-B85A-1471943CC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625" y="1534450"/>
            <a:ext cx="3137317" cy="365714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654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1D5354-C954-413D-8BD2-E54F420F3E54}"/>
              </a:ext>
            </a:extLst>
          </p:cNvPr>
          <p:cNvSpPr txBox="1"/>
          <p:nvPr/>
        </p:nvSpPr>
        <p:spPr>
          <a:xfrm>
            <a:off x="3340366" y="348141"/>
            <a:ext cx="519082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558930-AE24-4215-B215-F0C23C4AFDE4}"/>
              </a:ext>
            </a:extLst>
          </p:cNvPr>
          <p:cNvSpPr txBox="1"/>
          <p:nvPr/>
        </p:nvSpPr>
        <p:spPr>
          <a:xfrm>
            <a:off x="1163921" y="5461824"/>
            <a:ext cx="9833996" cy="1077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কালী ভগবান শিবের সহধর্মিণী এবং বিশেষ শক্তি তিনি কাল ও মৃত্যুর দেবীরুপে আত্নপ্রকাশ করার কারণে তাকে শ্মশান কালী হিসেবে আখ্যায়িত করা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986DC-6780-45D8-A4AF-3AFAA3B63B20}"/>
              </a:ext>
            </a:extLst>
          </p:cNvPr>
          <p:cNvSpPr txBox="1"/>
          <p:nvPr/>
        </p:nvSpPr>
        <p:spPr>
          <a:xfrm>
            <a:off x="3340366" y="348141"/>
            <a:ext cx="519082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কি বুঝতে পারলে?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26E512-E84D-4F17-87D0-D62C6CCFD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046" y="1693649"/>
            <a:ext cx="3302454" cy="330245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8EFCB2-90A7-4D35-ACB2-FEC9498435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4"/>
          <a:stretch/>
        </p:blipFill>
        <p:spPr>
          <a:xfrm>
            <a:off x="7259579" y="1693649"/>
            <a:ext cx="2543213" cy="330245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2993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1D5354-C954-413D-8BD2-E54F420F3E54}"/>
              </a:ext>
            </a:extLst>
          </p:cNvPr>
          <p:cNvSpPr txBox="1"/>
          <p:nvPr/>
        </p:nvSpPr>
        <p:spPr>
          <a:xfrm>
            <a:off x="1527475" y="311717"/>
            <a:ext cx="9106882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বল দেখি-দেবী কালীর কি কি নাম রয়েছে?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BC523C-9DD7-4FCB-A41A-473E1675AAB4}"/>
              </a:ext>
            </a:extLst>
          </p:cNvPr>
          <p:cNvSpPr txBox="1"/>
          <p:nvPr/>
        </p:nvSpPr>
        <p:spPr>
          <a:xfrm>
            <a:off x="1527475" y="311717"/>
            <a:ext cx="9106882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আমরা দেখি-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2DAE69F-AAD8-4D36-8368-2588174ECA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632336"/>
              </p:ext>
            </p:extLst>
          </p:nvPr>
        </p:nvGraphicFramePr>
        <p:xfrm>
          <a:off x="319314" y="1465943"/>
          <a:ext cx="11596915" cy="5246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424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316F678-1DED-4B10-96FD-A015FB454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dgm id="{2316F678-1DED-4B10-96FD-A015FB454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2316F678-1DED-4B10-96FD-A015FB454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2316F678-1DED-4B10-96FD-A015FB454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02D0B9D-D1D2-4693-BD31-6042B3231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502D0B9D-D1D2-4693-BD31-6042B3231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502D0B9D-D1D2-4693-BD31-6042B3231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graphicEl>
                                              <a:dgm id="{502D0B9D-D1D2-4693-BD31-6042B32314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A4C339-F06F-436F-90B1-57BD16A9F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graphicEl>
                                              <a:dgm id="{42A4C339-F06F-436F-90B1-57BD16A9F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graphicEl>
                                              <a:dgm id="{42A4C339-F06F-436F-90B1-57BD16A9F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42A4C339-F06F-436F-90B1-57BD16A9F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843518-3BBC-40A5-B5B9-CFA3448BF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graphicEl>
                                              <a:dgm id="{82843518-3BBC-40A5-B5B9-CFA3448BF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graphicEl>
                                              <a:dgm id="{82843518-3BBC-40A5-B5B9-CFA3448BF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graphicEl>
                                              <a:dgm id="{82843518-3BBC-40A5-B5B9-CFA3448BF8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F41C970-8950-40C8-A851-22471547B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graphicEl>
                                              <a:dgm id="{EF41C970-8950-40C8-A851-22471547B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graphicEl>
                                              <a:dgm id="{EF41C970-8950-40C8-A851-22471547B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graphicEl>
                                              <a:dgm id="{EF41C970-8950-40C8-A851-22471547BB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B239CD-FC9B-4EDA-8841-FE80434D3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graphicEl>
                                              <a:dgm id="{FEB239CD-FC9B-4EDA-8841-FE80434D3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graphicEl>
                                              <a:dgm id="{FEB239CD-FC9B-4EDA-8841-FE80434D3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graphicEl>
                                              <a:dgm id="{FEB239CD-FC9B-4EDA-8841-FE80434D3A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A28EB0-CD2E-4D76-8256-A935CA228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graphicEl>
                                              <a:dgm id="{F0A28EB0-CD2E-4D76-8256-A935CA228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F0A28EB0-CD2E-4D76-8256-A935CA228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graphicEl>
                                              <a:dgm id="{F0A28EB0-CD2E-4D76-8256-A935CA228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A6F378-A04E-4689-9E21-8A2694140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graphicEl>
                                              <a:dgm id="{D2A6F378-A04E-4689-9E21-8A2694140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graphicEl>
                                              <a:dgm id="{D2A6F378-A04E-4689-9E21-8A2694140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graphicEl>
                                              <a:dgm id="{D2A6F378-A04E-4689-9E21-8A26941401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E08CFA-CFEE-423A-96A5-BF6DAB25C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graphicEl>
                                              <a:dgm id="{FAE08CFA-CFEE-423A-96A5-BF6DAB25C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graphicEl>
                                              <a:dgm id="{FAE08CFA-CFEE-423A-96A5-BF6DAB25C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graphicEl>
                                              <a:dgm id="{FAE08CFA-CFEE-423A-96A5-BF6DAB25C0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26EE4D-FCFA-4F20-B091-FAD27BE17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graphicEl>
                                              <a:dgm id="{0C26EE4D-FCFA-4F20-B091-FAD27BE17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graphicEl>
                                              <a:dgm id="{0C26EE4D-FCFA-4F20-B091-FAD27BE17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graphicEl>
                                              <a:dgm id="{0C26EE4D-FCFA-4F20-B091-FAD27BE17D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ED9DE2-CBCD-48E7-A5EE-123D17AA0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graphicEl>
                                              <a:dgm id="{F0ED9DE2-CBCD-48E7-A5EE-123D17AA0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graphicEl>
                                              <a:dgm id="{F0ED9DE2-CBCD-48E7-A5EE-123D17AA0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graphicEl>
                                              <a:dgm id="{F0ED9DE2-CBCD-48E7-A5EE-123D17AA0B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Graphic spid="8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3C1604-49D0-4A86-949C-8A4046E19F9B}"/>
              </a:ext>
            </a:extLst>
          </p:cNvPr>
          <p:cNvSpPr txBox="1"/>
          <p:nvPr/>
        </p:nvSpPr>
        <p:spPr>
          <a:xfrm>
            <a:off x="1547444" y="365758"/>
            <a:ext cx="9467557" cy="1015663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সময়-৫মিনিট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568932-5BE8-49D4-966F-0A0E50A56AD6}"/>
              </a:ext>
            </a:extLst>
          </p:cNvPr>
          <p:cNvSpPr txBox="1"/>
          <p:nvPr/>
        </p:nvSpPr>
        <p:spPr>
          <a:xfrm>
            <a:off x="2553283" y="5377380"/>
            <a:ext cx="7455877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দেবী কালীর পরিচয় দাও </a:t>
            </a:r>
          </a:p>
        </p:txBody>
      </p:sp>
      <p:pic>
        <p:nvPicPr>
          <p:cNvPr id="7" name="Graphic 6" descr="Man">
            <a:extLst>
              <a:ext uri="{FF2B5EF4-FFF2-40B4-BE49-F238E27FC236}">
                <a16:creationId xmlns:a16="http://schemas.microsoft.com/office/drawing/2014/main" id="{DCA606F8-8628-4DD0-8FC4-873BF70FE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2656" y="557290"/>
            <a:ext cx="632601" cy="6326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3351CB-09F8-4032-9E84-3DC7CD72A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80" y="1691605"/>
            <a:ext cx="3361134" cy="336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2F06CB5-7EF6-4F5C-80D0-D576F6C8D36D}">
  <we:reference id="wa104380907" version="1.0.0.0" store="en-US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3807</TotalTime>
  <Words>598</Words>
  <Application>Microsoft Office PowerPoint</Application>
  <PresentationFormat>Custom</PresentationFormat>
  <Paragraphs>103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Horen</dc:creator>
  <cp:lastModifiedBy>Horen</cp:lastModifiedBy>
  <cp:revision>701</cp:revision>
  <dcterms:created xsi:type="dcterms:W3CDTF">2019-11-12T14:46:08Z</dcterms:created>
  <dcterms:modified xsi:type="dcterms:W3CDTF">2020-02-01T14:22:50Z</dcterms:modified>
</cp:coreProperties>
</file>