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media/image4.jpg" ContentType="image/gif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61" r:id="rId4"/>
    <p:sldId id="262" r:id="rId5"/>
    <p:sldId id="263" r:id="rId6"/>
    <p:sldId id="264" r:id="rId7"/>
    <p:sldId id="277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8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AFC2-C4C2-4EC0-9C39-231D4254BF6E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6649-FE5E-4DDB-AF4E-3900F1AE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AFC2-C4C2-4EC0-9C39-231D4254BF6E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6649-FE5E-4DDB-AF4E-3900F1AE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AFC2-C4C2-4EC0-9C39-231D4254BF6E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6649-FE5E-4DDB-AF4E-3900F1AE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4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AFC2-C4C2-4EC0-9C39-231D4254BF6E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6649-FE5E-4DDB-AF4E-3900F1AE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0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AFC2-C4C2-4EC0-9C39-231D4254BF6E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6649-FE5E-4DDB-AF4E-3900F1AE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AFC2-C4C2-4EC0-9C39-231D4254BF6E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6649-FE5E-4DDB-AF4E-3900F1AE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AFC2-C4C2-4EC0-9C39-231D4254BF6E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6649-FE5E-4DDB-AF4E-3900F1AE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5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AFC2-C4C2-4EC0-9C39-231D4254BF6E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6649-FE5E-4DDB-AF4E-3900F1AE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9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AFC2-C4C2-4EC0-9C39-231D4254BF6E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6649-FE5E-4DDB-AF4E-3900F1AE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AFC2-C4C2-4EC0-9C39-231D4254BF6E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6649-FE5E-4DDB-AF4E-3900F1AE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3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AFC2-C4C2-4EC0-9C39-231D4254BF6E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6649-FE5E-4DDB-AF4E-3900F1AE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1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2AFC2-C4C2-4EC0-9C39-231D4254BF6E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6649-FE5E-4DDB-AF4E-3900F1AE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sachingm@gmail.com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vjK4EVkjoo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_11j1X4Z1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812"/>
            <a:ext cx="12191999" cy="7026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9477" y="45779"/>
            <a:ext cx="86797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47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475">
        <p15:prstTrans prst="curtains"/>
      </p:transition>
    </mc:Choice>
    <mc:Fallback xmlns="">
      <p:transition spd="slow" advTm="24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43781" y="880560"/>
            <a:ext cx="5079131" cy="4874037"/>
            <a:chOff x="2014845" y="1625855"/>
            <a:chExt cx="5079131" cy="48740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845" y="1625855"/>
              <a:ext cx="2085975" cy="18954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3584" y="3521330"/>
              <a:ext cx="4086225" cy="22193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7799" y="5652167"/>
              <a:ext cx="4666177" cy="84772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7328973" y="1382005"/>
            <a:ext cx="2330246" cy="3911702"/>
            <a:chOff x="9517625" y="1895475"/>
            <a:chExt cx="2330246" cy="39117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19071" y="1895475"/>
              <a:ext cx="1828800" cy="35337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10800" y="5349977"/>
              <a:ext cx="914400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17625" y="3561430"/>
              <a:ext cx="552450" cy="1759052"/>
            </a:xfrm>
            <a:prstGeom prst="rect">
              <a:avLst/>
            </a:prstGeom>
          </p:spPr>
        </p:pic>
      </p:grpSp>
      <p:sp>
        <p:nvSpPr>
          <p:cNvPr id="12" name="Right Arrow 11"/>
          <p:cNvSpPr/>
          <p:nvPr/>
        </p:nvSpPr>
        <p:spPr>
          <a:xfrm>
            <a:off x="1083213" y="1382005"/>
            <a:ext cx="1973111" cy="1051708"/>
          </a:xfrm>
          <a:prstGeom prst="rightArrow">
            <a:avLst>
              <a:gd name="adj1" fmla="val 50000"/>
              <a:gd name="adj2" fmla="val 459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flipH="1">
            <a:off x="9537601" y="1382005"/>
            <a:ext cx="2459800" cy="12064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শরিফা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983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7" y="67524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এখন তোমাদের পাঠ্য বইয়ের ১৬ পৃষ্ঠা খোল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9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858" y="30674"/>
            <a:ext cx="4014101" cy="262410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83462" y="1851229"/>
            <a:ext cx="5079131" cy="4874037"/>
            <a:chOff x="2014845" y="1625855"/>
            <a:chExt cx="5079131" cy="48740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4845" y="1625855"/>
              <a:ext cx="2085975" cy="18954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3584" y="3521330"/>
              <a:ext cx="4086225" cy="22193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7799" y="5652167"/>
              <a:ext cx="4666177" cy="84772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768654" y="2352674"/>
            <a:ext cx="2330246" cy="3911702"/>
            <a:chOff x="9517625" y="1895475"/>
            <a:chExt cx="2330246" cy="39117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19071" y="1895475"/>
              <a:ext cx="1828800" cy="35337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10800" y="5349977"/>
              <a:ext cx="914400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17625" y="3561430"/>
              <a:ext cx="552450" cy="175905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549796" y="98466"/>
            <a:ext cx="3080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 সকাল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7933" y="1106264"/>
            <a:ext cx="9529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শীতের সকাল। নানা শরিফাকে নিয়ে রোদ পৌহাচ্ছেন। হাতে খবরের কাগজ। শরিফা বই পড়ছে।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2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744" y="1153287"/>
            <a:ext cx="5079132" cy="4874037"/>
            <a:chOff x="2014845" y="1625855"/>
            <a:chExt cx="5079132" cy="48740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845" y="1625855"/>
              <a:ext cx="2085975" cy="18954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3584" y="3521330"/>
              <a:ext cx="4086225" cy="22193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2549" y="5652167"/>
              <a:ext cx="4651428" cy="84772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9679853" y="1964447"/>
            <a:ext cx="2330246" cy="3911702"/>
            <a:chOff x="9517625" y="1895475"/>
            <a:chExt cx="2330246" cy="39117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19071" y="1895475"/>
              <a:ext cx="1828800" cy="35337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10800" y="5349977"/>
              <a:ext cx="914400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17625" y="3561430"/>
              <a:ext cx="552450" cy="1759052"/>
            </a:xfrm>
            <a:prstGeom prst="rect">
              <a:avLst/>
            </a:prstGeom>
          </p:spPr>
        </p:pic>
      </p:grpSp>
      <p:sp>
        <p:nvSpPr>
          <p:cNvPr id="10" name="Rounded Rectangular Callout 9"/>
          <p:cNvSpPr/>
          <p:nvPr/>
        </p:nvSpPr>
        <p:spPr>
          <a:xfrm>
            <a:off x="5461816" y="283133"/>
            <a:ext cx="4719483" cy="870154"/>
          </a:xfrm>
          <a:prstGeom prst="wedgeRoundRectCallout">
            <a:avLst>
              <a:gd name="adj1" fmla="val 52640"/>
              <a:gd name="adj2" fmla="val 17614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নানা, রোদ মিষ্টি হয় কী করে?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602165" y="1548267"/>
            <a:ext cx="6202623" cy="870154"/>
          </a:xfrm>
          <a:prstGeom prst="wedgeRoundRectCallout">
            <a:avLst>
              <a:gd name="adj1" fmla="val -59353"/>
              <a:gd name="adj2" fmla="val 1681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তুমি কোথায় পেলে বুবু?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2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744" y="1322098"/>
            <a:ext cx="5079132" cy="4874037"/>
            <a:chOff x="2014845" y="1625855"/>
            <a:chExt cx="5079132" cy="48740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845" y="1625855"/>
              <a:ext cx="2085975" cy="18954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3584" y="3521330"/>
              <a:ext cx="4086225" cy="22193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2549" y="5652167"/>
              <a:ext cx="4651428" cy="84772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9679853" y="2133258"/>
            <a:ext cx="2330246" cy="3911702"/>
            <a:chOff x="9517625" y="1895475"/>
            <a:chExt cx="2330246" cy="39117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19071" y="1895475"/>
              <a:ext cx="1828800" cy="35337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10800" y="5349977"/>
              <a:ext cx="914400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17625" y="3561430"/>
              <a:ext cx="552450" cy="1759052"/>
            </a:xfrm>
            <a:prstGeom prst="rect">
              <a:avLst/>
            </a:prstGeom>
          </p:spPr>
        </p:pic>
      </p:grpSp>
      <p:sp>
        <p:nvSpPr>
          <p:cNvPr id="10" name="Rounded Rectangular Callout 9"/>
          <p:cNvSpPr/>
          <p:nvPr/>
        </p:nvSpPr>
        <p:spPr>
          <a:xfrm>
            <a:off x="5461816" y="451944"/>
            <a:ext cx="4719483" cy="862476"/>
          </a:xfrm>
          <a:prstGeom prst="wedgeRoundRectCallout">
            <a:avLst>
              <a:gd name="adj1" fmla="val 52640"/>
              <a:gd name="adj2" fmla="val 17614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আপনার খবরের কাগজে।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602165" y="1717077"/>
            <a:ext cx="6202623" cy="1145923"/>
          </a:xfrm>
          <a:prstGeom prst="wedgeRoundRectCallout">
            <a:avLst>
              <a:gd name="adj1" fmla="val -61017"/>
              <a:gd name="adj2" fmla="val -12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এই কথা। এই তুমি রোদে বসে পড়ছ।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ভাল লাগছে?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891550" y="3126323"/>
            <a:ext cx="4719483" cy="862476"/>
          </a:xfrm>
          <a:prstGeom prst="wedgeRoundRectCallout">
            <a:avLst>
              <a:gd name="adj1" fmla="val 63265"/>
              <a:gd name="adj2" fmla="val -4787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হ্যাঁ, লাগছে।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9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rgbClr val="669900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130"/>
            <a:ext cx="12192000" cy="11079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6699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0" y="316288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জোড়ায় বসিয়ে নানা ও শরিফা অনুসরণ করে পড়তে দেব।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130"/>
            <a:ext cx="121920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1" y="217675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খোলে যুক্তবর্ণ আছে এমন শব্দ খোঁজে বের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1672103" y="3637136"/>
            <a:ext cx="4984124" cy="749270"/>
          </a:xfrm>
          <a:prstGeom prst="snip1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পোহাচ্ছেন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1790153" y="5221731"/>
            <a:ext cx="4984124" cy="798490"/>
          </a:xfrm>
          <a:prstGeom prst="snip1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27043" y="3268262"/>
            <a:ext cx="1352282" cy="13265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78569" y="4855298"/>
            <a:ext cx="1352282" cy="13265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57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9572" y="1099930"/>
            <a:ext cx="19613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0217" y="1093306"/>
            <a:ext cx="19613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lus 3"/>
          <p:cNvSpPr/>
          <p:nvPr/>
        </p:nvSpPr>
        <p:spPr>
          <a:xfrm>
            <a:off x="7089922" y="1550503"/>
            <a:ext cx="848138" cy="1192693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 4"/>
          <p:cNvSpPr/>
          <p:nvPr/>
        </p:nvSpPr>
        <p:spPr>
          <a:xfrm>
            <a:off x="4253946" y="1669770"/>
            <a:ext cx="1086682" cy="954157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2625" y="1179446"/>
            <a:ext cx="19613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2948" y="3531709"/>
            <a:ext cx="19613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3593" y="3525085"/>
            <a:ext cx="19613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7083298" y="3982282"/>
            <a:ext cx="848138" cy="1192693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4247322" y="4101549"/>
            <a:ext cx="1086682" cy="954157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1" y="3611225"/>
            <a:ext cx="19613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7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7" grpId="0"/>
      <p:bldP spid="8" grpId="0"/>
      <p:bldP spid="9" grpId="0" animBg="1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8130"/>
            <a:ext cx="121920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31" y="193205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 ও আশেপাশে সকালে কি কি পিঠা তৈরী হয় তা ৩টি পিঠার নাম লিখে   </a:t>
            </a:r>
          </a:p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নিয়ে আসবে।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5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533" y="1676400"/>
            <a:ext cx="7848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354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949">
        <p:split orient="vert"/>
      </p:transition>
    </mc:Choice>
    <mc:Fallback xmlns="">
      <p:transition spd="slow" advTm="794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872" y="304801"/>
            <a:ext cx="914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01463" y="2087907"/>
            <a:ext cx="8666539" cy="3218125"/>
            <a:chOff x="2001461" y="2087906"/>
            <a:chExt cx="8666539" cy="3218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1461" y="2087906"/>
              <a:ext cx="2559690" cy="32181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953248" y="2665918"/>
              <a:ext cx="471475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উচাচিং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মার্মা</a:t>
              </a:r>
              <a:endParaRPr lang="bn-BD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</a:t>
              </a:r>
            </a:p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চৈক্ষ্যং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মৈত্রী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সরকারি প্রাথমিক বিদ্যালয়</a:t>
              </a:r>
            </a:p>
            <a:p>
              <a:pPr algn="ctr"/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আলীকদম, বান্দরবান।</a:t>
              </a:r>
            </a:p>
            <a:p>
              <a:pPr algn="ctr"/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Gmail: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  <a:hlinkClick r:id="rId3"/>
                </a:rPr>
                <a:t>osachingm@gmail.com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নং –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01৮২২১১৪৮২৮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24134" y="1835528"/>
            <a:ext cx="1515122" cy="3272501"/>
            <a:chOff x="4453280" y="1835526"/>
            <a:chExt cx="2085975" cy="4285397"/>
          </a:xfrm>
        </p:grpSpPr>
        <p:grpSp>
          <p:nvGrpSpPr>
            <p:cNvPr id="7" name="Group 6"/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0" y="1"/>
            <a:ext cx="1830192" cy="130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864" y="25692"/>
            <a:ext cx="1830192" cy="130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55" y="455835"/>
            <a:ext cx="2943225" cy="1485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912" y="469667"/>
            <a:ext cx="29432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3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6699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640" y="14068"/>
            <a:ext cx="5095819" cy="6840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4206" y="323558"/>
            <a:ext cx="3249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9271" y="4529796"/>
            <a:ext cx="1237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BD" sz="4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2173" y="5950634"/>
            <a:ext cx="3812344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 ৪০ মিনিট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4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7" y="6189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একটি ভিডিও 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2564" y="3030128"/>
            <a:ext cx="517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https://www.youtube.com/watch?v=bvjK4EVkjoo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4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1351"/>
            <a:ext cx="1219199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519310"/>
            <a:ext cx="5387926" cy="40303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49" y="1539018"/>
            <a:ext cx="5675873" cy="40106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-2345" y="5849815"/>
            <a:ext cx="1219199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ভাপা পিঠা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08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86" y="183905"/>
            <a:ext cx="5449033" cy="54490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13" y="577800"/>
            <a:ext cx="5638800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894363" y="4555587"/>
            <a:ext cx="552156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পাটিসাপটা পিঠা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32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6" y="574127"/>
            <a:ext cx="5693053" cy="3571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85" y="561143"/>
            <a:ext cx="5877337" cy="35847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32521" y="4344359"/>
            <a:ext cx="4227443" cy="10156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" y="5077400"/>
            <a:ext cx="12192000" cy="1678049"/>
            <a:chOff x="1" y="5077400"/>
            <a:chExt cx="12192000" cy="1678049"/>
          </a:xfrm>
        </p:grpSpPr>
        <p:sp>
          <p:nvSpPr>
            <p:cNvPr id="5" name="TextBox 4"/>
            <p:cNvSpPr txBox="1"/>
            <p:nvPr/>
          </p:nvSpPr>
          <p:spPr>
            <a:xfrm>
              <a:off x="3418448" y="5077400"/>
              <a:ext cx="5280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“শীতের সকাল”</a:t>
              </a:r>
              <a:endPara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" y="6047563"/>
              <a:ext cx="1219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শীতের সকাল.......................লাগছে।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66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rgbClr val="669900"/>
            </a:gs>
            <a:gs pos="4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90" y="10984"/>
            <a:ext cx="1216621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96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4086" y="2400874"/>
            <a:ext cx="10721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১.১.১. বাক্যে ও শব্দের ব্যবহৃত বাংলা বর্ণমালা ধ্বনি স্পষ্ট ও শুদ্ধভাবে বলতে পারবে।</a:t>
            </a:r>
          </a:p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১.৩.১. ব্যঞ্জন বর্ণের সঙ্গে ব্যঞ্জন বর্ণ যুক্ত করে পড়তে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23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1687" y="4642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একটি ভিডিও 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1036" y="2296865"/>
            <a:ext cx="500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https://www.youtube.com/watch?v=C_11j1X4Z10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5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227</Words>
  <Application>Microsoft Office PowerPoint</Application>
  <PresentationFormat>Widescreen</PresentationFormat>
  <Paragraphs>55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Osaching marma</dc:creator>
  <cp:lastModifiedBy>Osaching marma</cp:lastModifiedBy>
  <cp:revision>33</cp:revision>
  <dcterms:created xsi:type="dcterms:W3CDTF">2020-02-20T03:33:43Z</dcterms:created>
  <dcterms:modified xsi:type="dcterms:W3CDTF">2020-02-20T16:31:01Z</dcterms:modified>
</cp:coreProperties>
</file>