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Email-fazlurmonoara@gmail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8991600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আরবি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১ম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পত্রের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ক্লাসে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সবাইকে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6200" y="1350451"/>
            <a:ext cx="8991600" cy="4665236"/>
            <a:chOff x="76200" y="1306445"/>
            <a:chExt cx="8991600" cy="371917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923476">
              <a:off x="1235694" y="2572261"/>
              <a:ext cx="2376820" cy="2453359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743645">
              <a:off x="5818879" y="2399058"/>
              <a:ext cx="1932545" cy="2916177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76200" y="1306445"/>
              <a:ext cx="8991600" cy="2993484"/>
            </a:xfrm>
            <a:prstGeom prst="rect">
              <a:avLst/>
            </a:prstGeom>
            <a:noFill/>
          </p:spPr>
          <p:txBody>
            <a:bodyPr wrap="square" rtlCol="0">
              <a:prstTxWarp prst="textArchUpPour">
                <a:avLst/>
              </a:prstTxWarp>
              <a:spAutoFit/>
            </a:bodyPr>
            <a:lstStyle/>
            <a:p>
              <a:pPr algn="ctr"/>
              <a:r>
                <a:rPr lang="bn-IN" sz="6600" dirty="0" smtClean="0">
                  <a:latin typeface="SutonnyOMJ" pitchFamily="2" charset="0"/>
                  <a:cs typeface="SutonnyOMJ" pitchFamily="2" charset="0"/>
                </a:rPr>
                <a:t>স্বাগতম </a:t>
              </a:r>
              <a:endParaRPr lang="en-US" sz="6600" dirty="0">
                <a:latin typeface="SutonnyOMJ" pitchFamily="2" charset="0"/>
                <a:cs typeface="SutonnyOMJ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599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55419"/>
            <a:ext cx="8991600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/>
              <a:t>البحث 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=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আলোচনা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33055"/>
            <a:ext cx="6705600" cy="39762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" y="5257800"/>
            <a:ext cx="899160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200" dirty="0" smtClean="0"/>
              <a:t>البحث: لو سمعحت, اريد ان اسافر الى بنغلاديش كم رحلة فى الاسبوع- اربع رحلات: يوم -الجمعة والاحد والاثنين والاربعاء - متى موعد الرحلة فى يوم الاربعاء ؟ الساعة العاشرة ليلا -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397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90" y="48490"/>
            <a:ext cx="9067800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/>
              <a:t>  الاعمال الازواج</a:t>
            </a:r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=জোড়ায় কাজ </a:t>
            </a:r>
            <a:r>
              <a:rPr lang="ar-EG" sz="6600" dirty="0" smtClean="0"/>
              <a:t> 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03"/>
          <a:stretch/>
        </p:blipFill>
        <p:spPr>
          <a:xfrm>
            <a:off x="1641763" y="1219200"/>
            <a:ext cx="5860473" cy="41425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490" y="5458690"/>
            <a:ext cx="90678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600" dirty="0" smtClean="0"/>
              <a:t>السوال: متى موعد الرحلة فى يوم الاربعاء؟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" y="6172199"/>
            <a:ext cx="90678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600" dirty="0" smtClean="0"/>
              <a:t>الجواب:  موعد الرحلة فى يوم الاربعاء الساعة العشرة ليلا-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302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48490"/>
            <a:ext cx="8991600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>
                <a:latin typeface="Arial" pitchFamily="34" charset="0"/>
                <a:cs typeface="Arial" pitchFamily="34" charset="0"/>
              </a:rPr>
              <a:t>البحث 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=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আলোচনা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1205345"/>
            <a:ext cx="6667500" cy="381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" y="5070765"/>
            <a:ext cx="8991600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600" dirty="0" smtClean="0"/>
              <a:t>البحث: من فضلك, انا اريد تذكرة ذهاب وعودة- اى درجة ؟ الدرجة الاولى ام الدرجة السياحية؟ الدرجة السياحية يا اخى- كم سعر التذكرة ؟ ثلاثة وعشرون الف تاكا تقريبا-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324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490" y="48490"/>
            <a:ext cx="9067800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/>
              <a:t>  الاعمال الازواج</a:t>
            </a:r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=জোড়ায় কাজ </a:t>
            </a:r>
            <a:r>
              <a:rPr lang="ar-EG" sz="6600" dirty="0" smtClean="0"/>
              <a:t> 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190" y="1205344"/>
            <a:ext cx="5486400" cy="33043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490" y="4596035"/>
            <a:ext cx="90678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2800" dirty="0" smtClean="0"/>
              <a:t>السوال: اى درجة يريد عمران؟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1565" y="5160820"/>
            <a:ext cx="90678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2800" dirty="0" smtClean="0"/>
              <a:t>الجواب: يريد عمران الدرجة السياحية  </a:t>
            </a:r>
            <a:r>
              <a:rPr lang="ar-EG" sz="2800" dirty="0"/>
              <a:t>-</a:t>
            </a:r>
            <a:r>
              <a:rPr lang="ar-EG" sz="2800" dirty="0" smtClean="0"/>
              <a:t>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1565" y="5715000"/>
            <a:ext cx="90678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2800" dirty="0" smtClean="0"/>
              <a:t>السوال: كم سعر التذكرة ؟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490" y="6276110"/>
            <a:ext cx="90678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2800" dirty="0" smtClean="0"/>
              <a:t>الجواب: سعر التذكرة ثلاثة وعشرون الف تاكا تقريبا -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652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0" y="34635"/>
            <a:ext cx="9067800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>
                <a:latin typeface="Arial" pitchFamily="34" charset="0"/>
                <a:cs typeface="Arial" pitchFamily="34" charset="0"/>
              </a:rPr>
              <a:t>البحث 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=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আলোচনা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r-EG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09" y="1184563"/>
            <a:ext cx="7739002" cy="4267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10" y="5486400"/>
            <a:ext cx="90678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000" dirty="0" smtClean="0"/>
              <a:t>البحث: طيب, اعطنى التذكرة واحجزلى مقعدا- من فضلك , لحظة ------ تفضل- هذه هى  التذكرة-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593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90" y="48490"/>
            <a:ext cx="9067800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/>
              <a:t>  الاعمال الازواج</a:t>
            </a:r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=জোড়ায় কাজ </a:t>
            </a:r>
            <a:r>
              <a:rPr lang="ar-EG" sz="6600" dirty="0" smtClean="0"/>
              <a:t> </a:t>
            </a:r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24" y="1187739"/>
            <a:ext cx="7625932" cy="41324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490" y="5354780"/>
            <a:ext cx="9067800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000" dirty="0" smtClean="0"/>
              <a:t>السوال: اى شئى لازم قبل طيران؟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8490" y="6116780"/>
            <a:ext cx="90678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000" dirty="0" smtClean="0"/>
              <a:t>السوال: التذكرة والحجز لازم قبل طيران-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058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0" y="34635"/>
            <a:ext cx="9067800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>
                <a:latin typeface="Arial" pitchFamily="34" charset="0"/>
                <a:cs typeface="Arial" pitchFamily="34" charset="0"/>
              </a:rPr>
              <a:t>البحث 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=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আলোচনা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r-EG" sz="6600" dirty="0" smtClean="0">
                <a:latin typeface="SutonnyOMJ" pitchFamily="2" charset="0"/>
                <a:cs typeface="SutonnyOMJ" pitchFamily="2" charset="0"/>
              </a:rPr>
              <a:t>  </a:t>
            </a:r>
            <a:endParaRPr lang="en-US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10" y="1190335"/>
            <a:ext cx="8382000" cy="41436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710" y="5361710"/>
            <a:ext cx="9067800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400" dirty="0" smtClean="0"/>
              <a:t>- البحث: متى موعد تاكيد الحجز- قبل السفر بيومين-  طيب , شكرا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660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90" y="48490"/>
            <a:ext cx="9067800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/>
              <a:t>  الاعمال الازواج</a:t>
            </a:r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=জোড়ায় কাজ </a:t>
            </a:r>
            <a:r>
              <a:rPr lang="ar-EG" sz="6600" dirty="0" smtClean="0"/>
              <a:t> </a:t>
            </a:r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23" y="1212272"/>
            <a:ext cx="8577333" cy="40064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490" y="5257800"/>
            <a:ext cx="9067800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400" dirty="0" smtClean="0"/>
              <a:t>السوال: كم يوم قبل موعد تاكيد الحجز؟ 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8490" y="6065405"/>
            <a:ext cx="90678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400" dirty="0" smtClean="0"/>
              <a:t>الجواب: موعد تاكيد الحجز</a:t>
            </a:r>
            <a:r>
              <a:rPr lang="ar-EG" sz="4400" dirty="0"/>
              <a:t> </a:t>
            </a:r>
            <a:r>
              <a:rPr lang="ar-EG" sz="4400" dirty="0" smtClean="0"/>
              <a:t>قبل السفر بيومين-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5183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48490"/>
            <a:ext cx="8991600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/>
              <a:t>القيم 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=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মূল্যায়ন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205552"/>
            <a:ext cx="89916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600" dirty="0" smtClean="0"/>
              <a:t>السوال: ضع الحوار كتابة مستقدما للكلمات بين القوسين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910688"/>
            <a:ext cx="89916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600" dirty="0" smtClean="0"/>
              <a:t>1- لندن – يوم ثلاثاء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590800"/>
            <a:ext cx="8991599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2400" dirty="0" smtClean="0"/>
              <a:t>عمران :– لو سمحت اريد ان اسافر الى لندن, احجز لى مقعدا فى رحلة يوم ثلاثاء-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3110552"/>
            <a:ext cx="89916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600" dirty="0" smtClean="0"/>
              <a:t>الموظف: – حاضر يا اخى هات اسمك ورفم الجوازك -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3804312"/>
            <a:ext cx="899159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600" dirty="0" smtClean="0"/>
              <a:t>عمران: – تفضل السم ورفم الجوز- 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4495800"/>
            <a:ext cx="899159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600" dirty="0" smtClean="0"/>
              <a:t>2- اسلام اباد – يوم الخميس- 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5181600"/>
            <a:ext cx="8991600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2400" dirty="0" smtClean="0"/>
              <a:t> عمران : لو سمحت اريد </a:t>
            </a:r>
            <a:r>
              <a:rPr lang="ar-EG" sz="2400" dirty="0"/>
              <a:t>ان اسافر </a:t>
            </a:r>
            <a:r>
              <a:rPr lang="ar-EG" sz="2400" dirty="0" smtClean="0"/>
              <a:t>الى اسلام اباد, احجز لى مقعدا فى رحلة يوم الخميس- 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" y="5679744"/>
            <a:ext cx="8991599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200" dirty="0" smtClean="0"/>
              <a:t> الموظف : </a:t>
            </a:r>
            <a:r>
              <a:rPr lang="ar-EG" sz="3200" dirty="0"/>
              <a:t>حاضر يا اخى هات اسمك ورفم </a:t>
            </a:r>
            <a:r>
              <a:rPr lang="ar-EG" sz="3200" dirty="0" smtClean="0"/>
              <a:t>الجواز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" y="6299524"/>
            <a:ext cx="8991599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2800" dirty="0" smtClean="0"/>
              <a:t>عمران: – تفضل السم ورفم الجوز-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923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48490"/>
            <a:ext cx="8991600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/>
              <a:t>القيم 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=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মূল্যায়ন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r-EG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205552"/>
            <a:ext cx="89916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600" dirty="0" smtClean="0"/>
              <a:t>السوال: ضع الحوار كتابة مستقدما للكلمات بين القوسين 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897040"/>
            <a:ext cx="89916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600" dirty="0"/>
              <a:t>3</a:t>
            </a:r>
            <a:r>
              <a:rPr lang="ar-EG" sz="3600" dirty="0" smtClean="0"/>
              <a:t>- دهلى  – يوم الجمعة  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577152"/>
            <a:ext cx="8991599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2400" dirty="0" smtClean="0"/>
              <a:t>عمران :– لو سمحت اريد ان اسافر الى دهلى, احجز لى مقعدا فى رحلة يوم الجمعة - 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3096904"/>
            <a:ext cx="89916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600" dirty="0" smtClean="0"/>
              <a:t>الموظف: – حاضر يا اخى هات اسمك ورفم الجواز - 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3790664"/>
            <a:ext cx="899159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600" dirty="0" smtClean="0"/>
              <a:t>عمران: – تفضل الاسم ورفم الجوز-  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4482152"/>
            <a:ext cx="899159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600" dirty="0"/>
              <a:t>4</a:t>
            </a:r>
            <a:r>
              <a:rPr lang="ar-EG" sz="3600" dirty="0" smtClean="0"/>
              <a:t>- جدة– يوم الاثنين -  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5167952"/>
            <a:ext cx="8991600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2400" dirty="0" smtClean="0"/>
              <a:t> عمران : لو سمحت اريد </a:t>
            </a:r>
            <a:r>
              <a:rPr lang="ar-EG" sz="2400" dirty="0"/>
              <a:t>ان اسافر </a:t>
            </a:r>
            <a:r>
              <a:rPr lang="ar-EG" sz="2400" dirty="0" smtClean="0"/>
              <a:t>الى اسلام جدة, احجز لى مقعدا فى رحلة يوم الاثنين -  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" y="5666096"/>
            <a:ext cx="8991599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200" dirty="0" smtClean="0"/>
              <a:t> الموظف : </a:t>
            </a:r>
            <a:r>
              <a:rPr lang="ar-EG" sz="3200" dirty="0"/>
              <a:t>حاضر يا اخى هات اسمك ورفم </a:t>
            </a:r>
            <a:r>
              <a:rPr lang="ar-EG" sz="3200" dirty="0" smtClean="0"/>
              <a:t>الجواز 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" y="6285876"/>
            <a:ext cx="8991599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2800" dirty="0" smtClean="0"/>
              <a:t>عمران: – تفضل الاسم ورفم الجوز-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289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41565"/>
            <a:ext cx="8991600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পরিচিতি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173" y="1219200"/>
            <a:ext cx="1817853" cy="22100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480" y="1215383"/>
            <a:ext cx="1695039" cy="22138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" y="3505200"/>
            <a:ext cx="4495800" cy="32932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SutonnyOMJ" pitchFamily="2" charset="0"/>
                <a:cs typeface="SutonnyOMJ" pitchFamily="2" charset="0"/>
              </a:rPr>
              <a:t>শিক্ষক পরিচিতি </a:t>
            </a:r>
          </a:p>
          <a:p>
            <a:pPr algn="ctr"/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মোঃ ফজলুর রহমান </a:t>
            </a:r>
          </a:p>
          <a:p>
            <a:pPr algn="ctr"/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সহ-সুপার </a:t>
            </a:r>
          </a:p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মানিকদিপা দারুস সুন্নাহ্‌ দাখিল মাদ্রাসা </a:t>
            </a:r>
          </a:p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শাজাহানপুর, বগুড়া।  </a:t>
            </a:r>
          </a:p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মোবাইল – ০১৭১০৭৯১০৯৯ </a:t>
            </a:r>
          </a:p>
          <a:p>
            <a:pPr algn="ctr"/>
            <a:r>
              <a:rPr lang="en-US" sz="1600" dirty="0" smtClean="0">
                <a:latin typeface="SutonnyOMJ" pitchFamily="2" charset="0"/>
                <a:cs typeface="SutonnyOMJ" pitchFamily="2" charset="0"/>
                <a:hlinkClick r:id="rId4"/>
              </a:rPr>
              <a:t>Email-fazlurmonoara@gmail.com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3512127"/>
            <a:ext cx="4419600" cy="32932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পাঠ</a:t>
            </a:r>
            <a:r>
              <a:rPr lang="bn-IN" sz="4800" dirty="0" smtClean="0">
                <a:latin typeface="SutonnyOMJ" pitchFamily="2" charset="0"/>
                <a:cs typeface="SutonnyOMJ" pitchFamily="2" charset="0"/>
              </a:rPr>
              <a:t> পরিচিতি </a:t>
            </a:r>
          </a:p>
          <a:p>
            <a:pPr algn="ctr"/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শ্রেনি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-৯ম , ১০ম </a:t>
            </a:r>
          </a:p>
          <a:p>
            <a:pPr algn="ctr"/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বিষয়ঃ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আরবি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১ম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পত্র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</a:p>
          <a:p>
            <a:pPr algn="ctr"/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ইউনিট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-৮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-২ </a:t>
            </a:r>
          </a:p>
          <a:p>
            <a:pPr algn="ctr"/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তারিখঃ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৩০ /০১/২০২০খ্রিঃ </a:t>
            </a:r>
          </a:p>
          <a:p>
            <a:pPr algn="ctr"/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সময়ঃ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৪৫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মিনিট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1600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35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48490"/>
            <a:ext cx="8991600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/>
              <a:t>القيم 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=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মূল্যায়ন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r-EG" sz="6600" dirty="0" smtClean="0">
                <a:latin typeface="SutonnyOMJ" pitchFamily="2" charset="0"/>
                <a:cs typeface="SutonnyOMJ" pitchFamily="2" charset="0"/>
              </a:rPr>
              <a:t>  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205552"/>
            <a:ext cx="89916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600" dirty="0" smtClean="0"/>
              <a:t>السوال: ضع الحوار كتابة مستقدما للكلمات بين القوسين  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905000"/>
            <a:ext cx="899160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600" dirty="0" smtClean="0"/>
              <a:t>باكستان – رحلتان – يوم الخميس – يوم السبت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2582840"/>
            <a:ext cx="899160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200" dirty="0" smtClean="0"/>
              <a:t>الجواب: عمران: لوسمحت كم رحلة فى الاسبوع الى باكستان ؟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3212573"/>
            <a:ext cx="8991600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400" dirty="0" smtClean="0"/>
              <a:t>الموظف: رحلتان,  اى يوم تريد السفر يا اخى ؟ 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76199" y="4860415"/>
            <a:ext cx="8982501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600" dirty="0" smtClean="0"/>
              <a:t>الموظف: لحظة, اشوف ......اسف قد انتهى المقعد- هل تريد يوم السبت- 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4029165"/>
            <a:ext cx="89916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400" dirty="0" smtClean="0"/>
              <a:t>عمران: يوم الخميس  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" y="6096000"/>
            <a:ext cx="89916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000" dirty="0" smtClean="0"/>
              <a:t>عمران: نعم ,احجز لى مقعدا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938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62552"/>
            <a:ext cx="8991600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/>
              <a:t>الواجب المنزلى 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=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বাড়ির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কাজ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589" y="1232848"/>
            <a:ext cx="6028822" cy="47253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" y="6012359"/>
            <a:ext cx="89916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400" dirty="0" smtClean="0"/>
              <a:t>السوال: اكتب فقرة مختصرة على السفر بالطائرة-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4581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8904" y="48904"/>
            <a:ext cx="9030981" cy="6732896"/>
            <a:chOff x="48904" y="48904"/>
            <a:chExt cx="9030981" cy="673289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04" y="2747962"/>
              <a:ext cx="9030981" cy="4033838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8904" y="48904"/>
              <a:ext cx="9030981" cy="3456296"/>
            </a:xfrm>
            <a:prstGeom prst="rect">
              <a:avLst/>
            </a:prstGeom>
            <a:noFill/>
          </p:spPr>
          <p:txBody>
            <a:bodyPr wrap="square" rtlCol="0">
              <a:prstTxWarp prst="textArchUpPour">
                <a:avLst>
                  <a:gd name="adj1" fmla="val 10434047"/>
                  <a:gd name="adj2" fmla="val 47031"/>
                </a:avLst>
              </a:prstTxWarp>
              <a:spAutoFit/>
            </a:bodyPr>
            <a:lstStyle/>
            <a:p>
              <a:pPr algn="ctr"/>
              <a:r>
                <a:rPr lang="en-US" sz="6600" dirty="0" err="1" smtClean="0">
                  <a:latin typeface="SutonnyOMJ" pitchFamily="2" charset="0"/>
                  <a:cs typeface="SutonnyOMJ" pitchFamily="2" charset="0"/>
                </a:rPr>
                <a:t>ধন্যবাদ</a:t>
              </a:r>
              <a:r>
                <a:rPr lang="en-US" sz="6600" dirty="0" smtClean="0">
                  <a:latin typeface="SutonnyOMJ" pitchFamily="2" charset="0"/>
                  <a:cs typeface="SutonnyOMJ" pitchFamily="2" charset="0"/>
                </a:rPr>
                <a:t> </a:t>
              </a:r>
              <a:endParaRPr lang="en-US" sz="6600" dirty="0">
                <a:latin typeface="SutonnyOMJ" pitchFamily="2" charset="0"/>
                <a:cs typeface="SutonnyOMJ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263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48490"/>
            <a:ext cx="8991600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ছবি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গুলো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দেখ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232686"/>
            <a:ext cx="4495800" cy="43299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398" y="1232686"/>
            <a:ext cx="4317402" cy="43299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5673804"/>
            <a:ext cx="8991600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প্রথম ছবিতে কী দেখা যাচ্ছে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055" y="5673804"/>
            <a:ext cx="8991600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বিমান দেখা যাচ্ছে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5673804"/>
            <a:ext cx="8991600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দ্বিতীয়  ছবিতে কী দেখা যাচ্ছে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982" y="5673804"/>
            <a:ext cx="8991600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বিমান বন্দর দেখা যাচ্ছে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85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1" y="48490"/>
            <a:ext cx="8991599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>
                <a:latin typeface="Arial" pitchFamily="34" charset="0"/>
                <a:cs typeface="Arial" pitchFamily="34" charset="0"/>
              </a:rPr>
              <a:t>الاعلان الدرس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=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ঘোষণা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1189332"/>
            <a:ext cx="6781800" cy="44775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1" y="5708439"/>
            <a:ext cx="8991599" cy="1107996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>
                <a:ln w="1270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الرحلة بالطائرة</a:t>
            </a:r>
            <a:r>
              <a:rPr lang="en-US" sz="6600" dirty="0" smtClean="0">
                <a:ln w="1270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OMJ" pitchFamily="2" charset="0"/>
                <a:cs typeface="SutonnyOMJ" pitchFamily="2" charset="0"/>
              </a:rPr>
              <a:t>=</a:t>
            </a:r>
            <a:r>
              <a:rPr lang="en-US" sz="6600" dirty="0" err="1" smtClean="0">
                <a:ln w="1270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OMJ" pitchFamily="2" charset="0"/>
                <a:cs typeface="SutonnyOMJ" pitchFamily="2" charset="0"/>
              </a:rPr>
              <a:t>বিমান</a:t>
            </a:r>
            <a:r>
              <a:rPr lang="en-US" sz="6600" dirty="0" smtClean="0">
                <a:ln w="1270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n w="1270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OMJ" pitchFamily="2" charset="0"/>
                <a:cs typeface="SutonnyOMJ" pitchFamily="2" charset="0"/>
              </a:rPr>
              <a:t>বন্দর</a:t>
            </a:r>
            <a:r>
              <a:rPr lang="en-US" sz="6600" dirty="0" smtClean="0">
                <a:ln w="1270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>
              <a:ln w="12700">
                <a:solidFill>
                  <a:schemeClr val="tx1"/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79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48490"/>
            <a:ext cx="8991600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/>
              <a:t>ما يستفاد من الدرس</a:t>
            </a:r>
            <a:r>
              <a:rPr lang="en-US" sz="6600" dirty="0" smtClean="0"/>
              <a:t> 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=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শিখন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ফল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191490"/>
            <a:ext cx="89916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800" dirty="0" smtClean="0"/>
              <a:t>ما يتعلم الطالب من هذا الدرس - - -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3025914"/>
            <a:ext cx="899160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ar-EG" sz="4000" dirty="0" smtClean="0">
                <a:latin typeface="Arial" pitchFamily="34" charset="0"/>
                <a:cs typeface="Arial" pitchFamily="34" charset="0"/>
              </a:rPr>
              <a:t>- يبين للخطوط الجوية رحلات معينة فى الاسبوع-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2056094"/>
            <a:ext cx="89916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5400" dirty="0" smtClean="0">
                <a:latin typeface="Arial" pitchFamily="34" charset="0"/>
                <a:cs typeface="Arial" pitchFamily="34" charset="0"/>
              </a:rPr>
              <a:t>1- يبين لكل طائرة موعد للمغادرة-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3781961"/>
            <a:ext cx="8991600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000" dirty="0" smtClean="0">
                <a:latin typeface="Arial" pitchFamily="34" charset="0"/>
                <a:cs typeface="Arial" pitchFamily="34" charset="0"/>
              </a:rPr>
              <a:t>3- يقول فى كل طائرة درجات كالدرجة الاولى والدرجة السياحية-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982" y="5140313"/>
            <a:ext cx="8970818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800" dirty="0">
                <a:latin typeface="Arial" pitchFamily="34" charset="0"/>
                <a:cs typeface="Arial" pitchFamily="34" charset="0"/>
              </a:rPr>
              <a:t>4</a:t>
            </a:r>
            <a:r>
              <a:rPr lang="ar-EG" sz="4800" dirty="0" smtClean="0">
                <a:latin typeface="Arial" pitchFamily="34" charset="0"/>
                <a:cs typeface="Arial" pitchFamily="34" charset="0"/>
              </a:rPr>
              <a:t>- يقول التذكرة والحجز لازم قبل الطيران-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6012359"/>
            <a:ext cx="89916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400" dirty="0" smtClean="0">
                <a:latin typeface="Arial" pitchFamily="34" charset="0"/>
                <a:cs typeface="Arial" pitchFamily="34" charset="0"/>
              </a:rPr>
              <a:t>5- يقول موعد تاكيد الحجز قبل السفر بيومين- 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15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55420"/>
            <a:ext cx="8991600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>
                <a:latin typeface="Arial" pitchFamily="34" charset="0"/>
                <a:cs typeface="Arial" pitchFamily="34" charset="0"/>
              </a:rPr>
              <a:t>الدرس الاسوة 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=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আদর্শ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1214580"/>
            <a:ext cx="4191000" cy="55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77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48490"/>
            <a:ext cx="8991600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/>
              <a:t>الدرس الانصت</a:t>
            </a:r>
            <a:r>
              <a:rPr lang="en-US" sz="6600" dirty="0" smtClean="0"/>
              <a:t> 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= 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নিরব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09"/>
          <a:stretch/>
        </p:blipFill>
        <p:spPr>
          <a:xfrm>
            <a:off x="1970689" y="1219200"/>
            <a:ext cx="5274879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17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8991600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>
                <a:latin typeface="SutonnyOMJ" pitchFamily="2" charset="0"/>
              </a:rPr>
              <a:t>البحث</a:t>
            </a:r>
            <a:r>
              <a:rPr lang="en-US" sz="6600" dirty="0" smtClean="0">
                <a:latin typeface="SutonnyOMJ" pitchFamily="2" charset="0"/>
              </a:rPr>
              <a:t>=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আলোচনা</a:t>
            </a:r>
            <a:r>
              <a:rPr lang="en-US" sz="6600" dirty="0" smtClean="0">
                <a:latin typeface="SutonnyOMJ" pitchFamily="2" charset="0"/>
              </a:rPr>
              <a:t>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25761"/>
            <a:ext cx="7315200" cy="3962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" y="5230090"/>
            <a:ext cx="899160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200" dirty="0" smtClean="0">
                <a:latin typeface="Arial" pitchFamily="34" charset="0"/>
                <a:cs typeface="Arial" pitchFamily="34" charset="0"/>
              </a:rPr>
              <a:t>البحث: وصل عمران الى المطار وسلم الموظف فاجاب الموظف بسلامة بالترحيب اهلا وسهلا- وسال عمران كم رحلة فى الاسبوع الى بنغلاديش- فاجابه اربع رحلات-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07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4635"/>
            <a:ext cx="8991600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>
                <a:latin typeface="Arial" pitchFamily="34" charset="0"/>
                <a:cs typeface="Arial" pitchFamily="34" charset="0"/>
              </a:rPr>
              <a:t>الاعمال الافرد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=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একক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কাজ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3142100"/>
            <a:ext cx="899160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200" dirty="0" smtClean="0"/>
              <a:t>السوال: </a:t>
            </a:r>
            <a:r>
              <a:rPr lang="ar-EG" sz="3200" dirty="0"/>
              <a:t>الرحلة </a:t>
            </a:r>
            <a:r>
              <a:rPr lang="ar-EG" sz="3200" dirty="0" smtClean="0"/>
              <a:t>بالطائرة  اى  الدرس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3751700"/>
            <a:ext cx="899160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200" dirty="0" smtClean="0">
                <a:latin typeface="Arial" pitchFamily="34" charset="0"/>
                <a:cs typeface="Arial" pitchFamily="34" charset="0"/>
              </a:rPr>
              <a:t>الجواب: الحوار-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4382080"/>
            <a:ext cx="89916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200" dirty="0" smtClean="0"/>
              <a:t>السوال: الحوار بين وبين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4984755"/>
            <a:ext cx="89916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200" dirty="0" smtClean="0">
                <a:latin typeface="Arial" pitchFamily="34" charset="0"/>
                <a:cs typeface="Arial" pitchFamily="34" charset="0"/>
              </a:rPr>
              <a:t>الجواب: عمران والموظف -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5594355"/>
            <a:ext cx="89916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200" dirty="0" smtClean="0"/>
              <a:t>السوال: كم رحلة فى الاسبوع الى بنغلاديش؟ 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6224735"/>
            <a:ext cx="89916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200" dirty="0" smtClean="0">
                <a:latin typeface="Arial" pitchFamily="34" charset="0"/>
                <a:cs typeface="Arial" pitchFamily="34" charset="0"/>
              </a:rPr>
              <a:t>الجواب: اربع رحلات -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6" y="1194379"/>
            <a:ext cx="2143125" cy="192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34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694</Words>
  <Application>Microsoft Office PowerPoint</Application>
  <PresentationFormat>On-screen Show (4:3)</PresentationFormat>
  <Paragraphs>94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56</cp:revision>
  <dcterms:created xsi:type="dcterms:W3CDTF">2006-08-16T00:00:00Z</dcterms:created>
  <dcterms:modified xsi:type="dcterms:W3CDTF">2020-02-15T17:41:04Z</dcterms:modified>
</cp:coreProperties>
</file>