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9" r:id="rId2"/>
    <p:sldId id="312" r:id="rId3"/>
    <p:sldId id="256" r:id="rId4"/>
    <p:sldId id="257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58" r:id="rId14"/>
    <p:sldId id="293" r:id="rId15"/>
    <p:sldId id="294" r:id="rId16"/>
    <p:sldId id="259" r:id="rId17"/>
    <p:sldId id="291" r:id="rId18"/>
    <p:sldId id="292" r:id="rId19"/>
    <p:sldId id="260" r:id="rId20"/>
    <p:sldId id="271" r:id="rId21"/>
    <p:sldId id="295" r:id="rId22"/>
    <p:sldId id="296" r:id="rId23"/>
    <p:sldId id="297" r:id="rId24"/>
    <p:sldId id="272" r:id="rId25"/>
    <p:sldId id="273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D264-A27B-4FD3-BB55-B29A40E20E8C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AD4F5-58E8-4D6B-871E-47B80D784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9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35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14313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107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4643446"/>
            <a:ext cx="7572428" cy="2000264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		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LOGiC\image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681288"/>
            <a:ext cx="1785950" cy="189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পরিলক্ষিত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লাইবনিজ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অন্তরকলন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(Logical Calculus)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বীজগণিতীয়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জজ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জেভন্স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ঘটান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যুক্তিবাদী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রাসেল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হোয়াইটহেড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প্রমুখ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যুক্তিবিদগণ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ঐক্যবদ্ধ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যথাযোগ্য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চিন্তাধারার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প্রাতিষ্ঠানিক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অধিগণিতীয়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হিলবার্ট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লোভেনহেইম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গডেল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টার্স্কি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প্রমুখ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পরানীতিবিদ্যার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প্রবর্তন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মাত্রা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just">
              <a:buNone/>
            </a:pP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বিশ্বযুদ্ধের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’, ‘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‘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অনুসন্ধান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আবিষ্কারে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74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সমকালীন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বিংশ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শতাব্দী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অগ্রগতি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লক্ষণীয়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 algn="just">
              <a:buNone/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১৯৫০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মোডাল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টেম্পোরাল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ডিওস্টিক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রিলিভেন্স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টেকনোলজি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প্রাসঙ্গিক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পরিলক্ষিত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আসছে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2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3600" b="1" dirty="0" err="1">
                <a:latin typeface="NikoshBAN" panose="02000000000000000000" pitchFamily="2" charset="0"/>
                <a:cs typeface="NikoshBAN" pitchFamily="2" charset="0"/>
              </a:rPr>
              <a:t>যুক্তিবিদ্যার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‘Logic’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গ্রীক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Logike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‘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Logike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গ্রীক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 Logos’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।‘ 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Logos ’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marL="0" indent="0" algn="just">
              <a:buNone/>
            </a:pP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অবিচ্ছেদ্য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কখনো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মনের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চিন্তাধারাকে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সময়েই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উৎপত্তিগত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কথাটিকে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জ্ঞানবিষয়ক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বুঝিয়ে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সংবেদন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অনুভূতি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প্রত্যক্ষণ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স্মৃতি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কল্পনা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এক্ষত্রে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18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অজানা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অজানা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কোথাও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ধুয়া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করালম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আগুন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লেগেছে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ধুয়া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96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0019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প্রামাণ্য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সংজ্ঞা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যোসেফ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,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জেভন্স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,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যুক্তি-পদ্ধতির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অলড্রিচ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হোয়েটলি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যুক্তিপদ্ধতির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0019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প্রামাণ্য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সংজ্ঞা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থমসন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চিন্তার নিয়ম সম্পর্কিত বিজ্ঞান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আলবার্টাস মেঘনাস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যুক্তি বিষয়ক বিজ্ঞান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হ্যামিলটন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চিন্তার আকারগত নিয়ম সম্পর্কিত বিজ্ঞান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ইউবারওয়েগ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নিয়মসমূহ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নিয়ন্ত্রণকারী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ওয়েলটন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নির্ভুল চিন্তার নিয়ম সংক্রান্ত বিজ্ঞান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1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0019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প্রামাণ্য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সংজ্ঞা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8577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স্পলডিং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আরনল্ড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অনুসন্ধানের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বোধশক্তির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 যা বিচার বা প্রমাণের মাধ্যমে জ্ঞাত সত্য থেকে অজ্ঞাত সত্যে উপনীত হওয়ার জন্য প্রয়োজনীয় বৌদ্ধিক ক্রিয়া এবং বৌদ্ধিক ক্রিয়ার সহায়ক মানসিক প্রক্রিয়াসমূহ সম্পর্কে আলোচনা 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94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6704"/>
            <a:ext cx="8229600" cy="50426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en-US" sz="3600" b="1" dirty="0" err="1">
                <a:latin typeface="NikoshBAN" panose="02000000000000000000" pitchFamily="2" charset="0"/>
                <a:cs typeface="NikoshBAN" pitchFamily="2" charset="0"/>
              </a:rPr>
              <a:t>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ভ্রান্তিকে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পরিহার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সত্যকে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উদ্দেশ্যে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যুক্তিপদ্ধতি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সহায়ক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প্রক্রিয়াগুলোকে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নিয়ন্ত্রন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just">
              <a:buNone/>
            </a:pPr>
            <a:r>
              <a:rPr lang="en-US" sz="36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.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কপি’র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“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নির্দশ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নীতিসমুহের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pPr algn="just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প্রক্রিয়াগুলোর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যথার্থ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অযথার্থ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পরিহার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>
              <a:buNone/>
            </a:pP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771900" y="1943100"/>
            <a:ext cx="3943350" cy="2286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1485900" y="4514850"/>
            <a:ext cx="6400800" cy="1143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57650" y="2210119"/>
            <a:ext cx="3371850" cy="17332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5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 আবু সাঈদ </a:t>
            </a:r>
            <a:endParaRPr lang="en-US" sz="405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27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প্রভাষক-দর্শন</a:t>
            </a:r>
            <a:endParaRPr lang="en-US" sz="27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kern="1100" baseline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kern="1100" baseline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যশোর শিক্ষা বোর্ড সরকারি মডেল স্কুল এন্ড কলেজ</a:t>
            </a:r>
            <a:endParaRPr lang="en-US" sz="2400" kern="1100" baseline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869504" y="557707"/>
            <a:ext cx="2565750" cy="1366662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093" y="721837"/>
            <a:ext cx="2757488" cy="1202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30" y="857251"/>
            <a:ext cx="971550" cy="1018140"/>
          </a:xfrm>
          <a:prstGeom prst="rect">
            <a:avLst/>
          </a:prstGeom>
        </p:spPr>
      </p:pic>
      <p:pic>
        <p:nvPicPr>
          <p:cNvPr id="2" name="Picture 2" descr="E:\ \Picture\A008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1916213"/>
            <a:ext cx="2007895" cy="24203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60634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"/>
            <a:ext cx="8229600" cy="6035040"/>
          </a:xfr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              </a:t>
            </a:r>
            <a:br>
              <a:rPr lang="en-US" sz="5400" b="1" dirty="0">
                <a:latin typeface="NikoshBAN" pitchFamily="2" charset="0"/>
                <a:cs typeface="NikoshBAN" pitchFamily="2" charset="0"/>
              </a:rPr>
            </a:br>
            <a:br>
              <a:rPr lang="en-US" sz="5400" b="1" dirty="0">
                <a:latin typeface="NikoshBAN" pitchFamily="2" charset="0"/>
                <a:cs typeface="NikoshBAN" pitchFamily="2" charset="0"/>
              </a:rPr>
            </a:br>
            <a:r>
              <a:rPr lang="en-US" sz="5400" b="1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উন্ম</a:t>
            </a:r>
            <a:r>
              <a:rPr lang="en-US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lang="as-IN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ক্ত প্রশ্ন যুক্তি</a:t>
            </a:r>
            <a:r>
              <a:rPr lang="as-IN" sz="8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en-US" sz="5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5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Open Question          		Argument</a:t>
            </a:r>
            <a:b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		</a:t>
            </a:r>
            <a:r>
              <a:rPr lang="en-US" sz="1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			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ক্রমবিকাশকে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পর্বে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71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0"/>
            <a:ext cx="3124200" cy="1905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5257800"/>
            <a:ext cx="81534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/>
              <a:t>বিংশ</a:t>
            </a:r>
            <a:r>
              <a:rPr lang="en-US" sz="5400" dirty="0"/>
              <a:t> </a:t>
            </a:r>
            <a:r>
              <a:rPr lang="en-US" sz="5400" dirty="0" err="1"/>
              <a:t>শতাব্দীর</a:t>
            </a:r>
            <a:r>
              <a:rPr lang="en-US" sz="5400" dirty="0"/>
              <a:t> </a:t>
            </a:r>
            <a:r>
              <a:rPr lang="en-US" sz="5400" dirty="0" err="1"/>
              <a:t>কয়েকটি</a:t>
            </a:r>
            <a:r>
              <a:rPr lang="en-US" sz="5400" dirty="0"/>
              <a:t> </a:t>
            </a:r>
            <a:r>
              <a:rPr lang="en-US" sz="5400" dirty="0" err="1"/>
              <a:t>উল্লেখযোগ্য</a:t>
            </a:r>
            <a:r>
              <a:rPr lang="en-US" sz="5400" dirty="0"/>
              <a:t> </a:t>
            </a:r>
            <a:r>
              <a:rPr lang="en-US" sz="5400" dirty="0" err="1"/>
              <a:t>পদ্ধতির</a:t>
            </a:r>
            <a:r>
              <a:rPr lang="en-US" sz="5400" dirty="0"/>
              <a:t> </a:t>
            </a:r>
            <a:r>
              <a:rPr lang="en-US" sz="5400" dirty="0" err="1"/>
              <a:t>নাম</a:t>
            </a:r>
            <a:r>
              <a:rPr lang="en-US" sz="5400" dirty="0"/>
              <a:t> </a:t>
            </a:r>
            <a:r>
              <a:rPr lang="en-US" sz="5400" dirty="0" err="1"/>
              <a:t>লেখ</a:t>
            </a:r>
            <a:r>
              <a:rPr lang="en-US" sz="54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1568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44624"/>
            <a:ext cx="5029200" cy="17526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470" y="1829306"/>
            <a:ext cx="8452047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১. Logic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৫.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সবাপেক্ষা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গ্রহণযোগ্য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দিয়েছেন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৭.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৮.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৯.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পৌছে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১০.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Logic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১১.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Logike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১২. Logos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7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র কোন সংজ্ঞাটি তোমার কাছে গ্রহণযোগ্য বলে মনে কর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এ 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স্বরূপ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417638"/>
          </a:xfr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8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5" descr="philosophy_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143932" cy="4893479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50032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25144"/>
            <a:ext cx="7786742" cy="1368152"/>
          </a:xfrm>
          <a:solidFill>
            <a:srgbClr val="00B0F0"/>
          </a:solidFill>
        </p:spPr>
        <p:txBody>
          <a:bodyPr>
            <a:normAutofit fontScale="85000" lnSpcReduction="10000"/>
          </a:bodyPr>
          <a:lstStyle/>
          <a:p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bn-BD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 উৎপত্তি ও ক্রমবিকাশ</a:t>
            </a:r>
            <a:r>
              <a:rPr lang="en-US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যুক্তিবিদ্যার উৎপত্তি ও বিকাশের ইতিহাস বর্ণনা করতে পারবে।</a:t>
            </a:r>
          </a:p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বর্ণনা করতে পারবে।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।</a:t>
            </a:r>
            <a:endParaRPr lang="bn-BD" b="1" dirty="0">
              <a:latin typeface="NikoshBAN" pitchFamily="2" charset="0"/>
              <a:cs typeface="NikoshBAN" pitchFamily="2" charset="0"/>
            </a:endParaRPr>
          </a:p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বিভিন্ন যুক্তিবিদদের প্রদত্ত ধারণার বিশ্লেষণ ও তুলনা করতে পারবে।</a:t>
            </a:r>
          </a:p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যুক্তিবিদ্যার ধরণ সম্পর্কে বলতে পারবে।</a:t>
            </a:r>
          </a:p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যুক্তিবিদ্যার স্বরূপ ব্যাখ্যা করতে পারবে।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চিন্তাশীল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সচেতন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নিভুল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জীবনচক্রে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কাজকর্মে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যথার্থতা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 algn="just">
              <a:buNone/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পুরাতন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আরম্ভ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গ্রিস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চীনে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গ্রীক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এরিস্টটলের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সূত্রপাত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এজন্য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এরিস্টটলকে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5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ক্রমবিকাশ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মধ্যযুগ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সমকালীন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সম্প্রতিক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8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 algn="just">
              <a:buAutoNum type="arabicPeriod"/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খ্রিষ্টপূর্ব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৬ষ্ঠ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শতাব্দীতে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জ্যামিতিক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তোলার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যুক্তিতত্ত্বের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সর্বপ্রথম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স্ফুরণ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 algn="just">
              <a:buNone/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পরবর্তীতে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সক্রেটিসীয়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পদ্ধতিতেও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অবরোহ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এরিস্টটরের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সূত্রপাত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পূর্ণরূপ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এজন্য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এরিস্টটলকে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86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মধ্যযুগ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মধ্যযুগীয়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স্কলাস্টিক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যুক্তিতত্ত্বকেই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মধ্যযুগীয়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বোথিয়াস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পরফিরি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এরিস্টটলীয়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যুক্তিবিদ্যাকে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এগিয়ে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যান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ছাড়াও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মধ্যযুগের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আল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ফারাবী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ইবনে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সিনা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আল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গাজ্জালী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তারাও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এরিস্টটলীয়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বিপক্ষে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অবতারণা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ধারাবাহিক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ক্রমবিকাশ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পরিলক্ষিত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03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শুরুতেই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বেকন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অবরোহ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সমালোচনা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দৃঢ়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সমর্থন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নির্দেশনা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 algn="just">
              <a:buNone/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এরপর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হোয়েটলি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আইজাক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ওয়াট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পরীক্ষণ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বিজ্ঞানসম্মত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অগ্রগতিকে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42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1189</Words>
  <Application>Microsoft Office PowerPoint</Application>
  <PresentationFormat>On-screen Show (4:3)</PresentationFormat>
  <Paragraphs>107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NikoshBAN</vt:lpstr>
      <vt:lpstr>SutonnyMJ</vt:lpstr>
      <vt:lpstr>Times New Roman</vt:lpstr>
      <vt:lpstr>Office Theme</vt:lpstr>
      <vt:lpstr>স্বাগতম</vt:lpstr>
      <vt:lpstr>PowerPoint Presentation</vt:lpstr>
      <vt:lpstr>আজকের আলোচ্য বিষয় </vt:lpstr>
      <vt:lpstr>শিখনফল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প্রামাণ্য সংজ্ঞা</vt:lpstr>
      <vt:lpstr>প্রামাণ্য সংজ্ঞা</vt:lpstr>
      <vt:lpstr>প্রামাণ্য সংজ্ঞা</vt:lpstr>
      <vt:lpstr>সাধারণ সংজ্ঞা </vt:lpstr>
      <vt:lpstr>                         উন্মুক্ত প্রশ্ন যুক্তি              Open Question            Argument                      ?   </vt:lpstr>
      <vt:lpstr>PowerPoint Presentation</vt:lpstr>
      <vt:lpstr>PowerPoint Presentation</vt:lpstr>
      <vt:lpstr>PowerPoint Presentation</vt:lpstr>
      <vt:lpstr>বাড়ীর কাজ</vt:lpstr>
      <vt:lpstr>আগামী দিনের আলোচ্য বিষয় </vt:lpstr>
      <vt:lpstr>সবাইকে 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আলোচ্য বিষয়</dc:title>
  <dc:creator>acer</dc:creator>
  <cp:lastModifiedBy>User</cp:lastModifiedBy>
  <cp:revision>144</cp:revision>
  <dcterms:created xsi:type="dcterms:W3CDTF">2015-02-19T02:18:04Z</dcterms:created>
  <dcterms:modified xsi:type="dcterms:W3CDTF">2020-02-20T05:57:47Z</dcterms:modified>
</cp:coreProperties>
</file>