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7" r:id="rId11"/>
    <p:sldId id="264" r:id="rId12"/>
    <p:sldId id="265" r:id="rId13"/>
    <p:sldId id="268" r:id="rId14"/>
    <p:sldId id="270" r:id="rId15"/>
    <p:sldId id="269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5410201"/>
          </a:xfrm>
        </p:spPr>
        <p:txBody>
          <a:bodyPr/>
          <a:lstStyle/>
          <a:p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57800"/>
            <a:ext cx="6400800" cy="381000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276600" y="0"/>
            <a:ext cx="3810000" cy="1676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ï‡f”Qv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mKj‡K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5" name="Picture 4" descr="f-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828800"/>
            <a:ext cx="7848600" cy="38100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ra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304800"/>
            <a:ext cx="8534399" cy="5821363"/>
          </a:xfr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58674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kécÎ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: –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KL‡bv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f‚-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wb¤œ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¯’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Kv‡Ûi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cvZjv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Avu‡ki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b¨vq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AvKvi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avib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hgb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–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Av`v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Avjy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njy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BZ¨vw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`&amp;|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kécÎ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imvjké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Lv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mÂq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KvwÿK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gyKzj‡K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iÿv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hgb-wcqvu‡Ri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imv‡jv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kécÎ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</a:t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Content Placeholder 3" descr="k-1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0800000" flipH="1" flipV="1">
            <a:off x="609600" y="4038600"/>
            <a:ext cx="3935499" cy="2133599"/>
          </a:xfrm>
        </p:spPr>
      </p:pic>
      <p:pic>
        <p:nvPicPr>
          <p:cNvPr id="5" name="Picture 4" descr="k-1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4114800"/>
            <a:ext cx="3581400" cy="1904999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 descr="ra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295400"/>
            <a:ext cx="5438775" cy="3305969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Content Placeholder 3" descr="ra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0800000" flipH="1" flipV="1">
            <a:off x="457200" y="1981200"/>
            <a:ext cx="8382000" cy="4098925"/>
          </a:xfrm>
        </p:spPr>
      </p:pic>
      <p:sp>
        <p:nvSpPr>
          <p:cNvPr id="5" name="Rounded Rectangle 4"/>
          <p:cNvSpPr/>
          <p:nvPr/>
        </p:nvSpPr>
        <p:spPr>
          <a:xfrm>
            <a:off x="1905000" y="609600"/>
            <a:ext cx="5562600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cZ½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dvu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`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Kjmx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™¢`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SvuwS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bvgK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RjR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™¢‡`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iæcvšÍwiZ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Kjwm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b¨vq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AvKvi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avib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cvKvgvKo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Xz‡K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co‡j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Kjwmi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XvKbvwU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eÜ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hvq,c‡i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†`n †_‡K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ï‡l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19800"/>
            <a:ext cx="8229600" cy="106363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ra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flipV="1">
            <a:off x="914400" y="609600"/>
            <a:ext cx="6934199" cy="5638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5" name="Rectangle 4"/>
          <p:cNvSpPr/>
          <p:nvPr/>
        </p:nvSpPr>
        <p:spPr>
          <a:xfrm>
            <a:off x="2133600" y="4800600"/>
            <a:ext cx="5257800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cvZvi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cÖRbb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™¢‡`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cvZvi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wKbviv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Kzuwo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MRvq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ax‡i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ax‡i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Gme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Kzwuo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wb‡Pi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w`‡K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¸”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Qg~jI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MRvq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&amp; |†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GK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gy³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¯^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vaxb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™¢‡`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¥ †`q,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hgb-cv_iKzuwP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| 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43600"/>
            <a:ext cx="8229600" cy="182563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ra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0800000" flipH="1" flipV="1">
            <a:off x="762000" y="457200"/>
            <a:ext cx="8382000" cy="4722736"/>
          </a:xfrm>
        </p:spPr>
      </p:pic>
      <p:sp>
        <p:nvSpPr>
          <p:cNvPr id="5" name="Rectangle 4"/>
          <p:cNvSpPr/>
          <p:nvPr/>
        </p:nvSpPr>
        <p:spPr>
          <a:xfrm>
            <a:off x="1676400" y="5410200"/>
            <a:ext cx="6248400" cy="609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AvKlx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©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m¤ú~Y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cvZv,cvZvi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kxl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A_ev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cÎK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A‡bK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c¨vPv‡bv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w¯úªs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b¨vq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iƒc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avib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|G¸‡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AvKlx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|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mvnv‡h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wKQz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AvuK‡o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ai‡Z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mvnvh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hgb-Rsjx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gUi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19800"/>
            <a:ext cx="8229600" cy="106363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1.iæcvšÍwiZ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?</a:t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err="1" smtClean="0">
                <a:latin typeface="SutonnyMJ" pitchFamily="2" charset="0"/>
                <a:cs typeface="SutonnyMJ" pitchFamily="2" charset="0"/>
              </a:rPr>
              <a:t>2.cZ½dvu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?</a:t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err="1" smtClean="0">
                <a:latin typeface="SutonnyMJ" pitchFamily="2" charset="0"/>
                <a:cs typeface="SutonnyMJ" pitchFamily="2" charset="0"/>
              </a:rPr>
              <a:t>3.‡Kvb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Lv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mÂq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cyiæ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imv‡jv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?</a:t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err="1" smtClean="0">
                <a:latin typeface="SutonnyMJ" pitchFamily="2" charset="0"/>
                <a:cs typeface="SutonnyMJ" pitchFamily="2" charset="0"/>
              </a:rPr>
              <a:t>4.cvZvi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¨‡g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wKfv‡e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™¢‡`I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eske„w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×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?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80444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276600" y="381000"/>
            <a:ext cx="3810000" cy="838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g~j¨vqY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117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80444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cxnSp>
        <p:nvCxnSpPr>
          <p:cNvPr id="5" name="Straight Connector 4"/>
          <p:cNvCxnSpPr>
            <a:endCxn id="2" idx="2"/>
          </p:cNvCxnSpPr>
          <p:nvPr/>
        </p:nvCxnSpPr>
        <p:spPr>
          <a:xfrm rot="5400000">
            <a:off x="2057400" y="2971800"/>
            <a:ext cx="502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419600" y="2057400"/>
            <a:ext cx="3886200" cy="3276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7g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kÖYx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welq-weÁvb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2057400"/>
            <a:ext cx="3962400" cy="3276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D‡¤§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mvjgv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mnKvix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wkÿK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cUzqvLvjx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miKvix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evwjKv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D”P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we`¨vjq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81400" y="457200"/>
            <a:ext cx="32004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cwiwPwZ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home-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0800000" flipH="1" flipV="1">
            <a:off x="879152" y="1828800"/>
            <a:ext cx="8264848" cy="2895600"/>
          </a:xfrm>
        </p:spPr>
      </p:pic>
      <p:sp>
        <p:nvSpPr>
          <p:cNvPr id="4" name="Rectangle 3"/>
          <p:cNvSpPr/>
          <p:nvPr/>
        </p:nvSpPr>
        <p:spPr>
          <a:xfrm>
            <a:off x="3200400" y="762000"/>
            <a:ext cx="35052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sz="5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5334000"/>
            <a:ext cx="70104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iæcvšÍwiZ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cvZv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c‡o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Avm‡e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f-1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0800000" flipV="1">
            <a:off x="685800" y="2209800"/>
            <a:ext cx="8347584" cy="3870325"/>
          </a:xfrm>
        </p:spPr>
      </p:pic>
      <p:sp>
        <p:nvSpPr>
          <p:cNvPr id="4" name="Rectangle 3"/>
          <p:cNvSpPr/>
          <p:nvPr/>
        </p:nvSpPr>
        <p:spPr>
          <a:xfrm>
            <a:off x="2743200" y="304800"/>
            <a:ext cx="4495800" cy="1524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`</a:t>
            </a:r>
            <a:endParaRPr lang="en-US" sz="66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rga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flipH="1">
            <a:off x="685800" y="1066800"/>
            <a:ext cx="7696200" cy="5059363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65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ik-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flipV="1">
            <a:off x="838200" y="1600200"/>
            <a:ext cx="3200399" cy="4419600"/>
          </a:xfrm>
        </p:spPr>
      </p:pic>
      <p:pic>
        <p:nvPicPr>
          <p:cNvPr id="5" name="Picture 4" descr="k-2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800" y="1524000"/>
            <a:ext cx="2819399" cy="4343399"/>
          </a:xfrm>
          <a:prstGeom prst="rect">
            <a:avLst/>
          </a:prstGeom>
        </p:spPr>
      </p:pic>
      <p:pic>
        <p:nvPicPr>
          <p:cNvPr id="6" name="Picture 5" descr="k-1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0" y="1524000"/>
            <a:ext cx="2133600" cy="409575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2057400" y="609600"/>
            <a:ext cx="4267200" cy="685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cvZvi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iæcvšÍi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66896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8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iæcvšÍwiZ</a:t>
            </a:r>
            <a:r>
              <a:rPr lang="en-US" sz="8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8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cvZv</a:t>
            </a:r>
            <a:endParaRPr lang="en-US" sz="8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19800"/>
            <a:ext cx="8229600" cy="106363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11762"/>
          </a:xfrm>
        </p:spPr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1.iæcvšÍwiZ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ej‡Z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err="1" smtClean="0">
                <a:latin typeface="SutonnyMJ" pitchFamily="2" charset="0"/>
                <a:cs typeface="SutonnyMJ" pitchFamily="2" charset="0"/>
              </a:rPr>
              <a:t>2.wewfbœ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iæcvšÍwiZ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avibv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e¨vLv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867400"/>
            <a:ext cx="8229600" cy="258763"/>
          </a:xfrm>
        </p:spPr>
        <p:txBody>
          <a:bodyPr>
            <a:normAutofit fontScale="40000" lnSpcReduction="20000"/>
          </a:bodyPr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67000" y="228600"/>
            <a:ext cx="4191000" cy="1295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wkLYdj</a:t>
            </a:r>
            <a:endParaRPr lang="en-US" sz="66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5867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we‡kl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mgvav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cvZvi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i~c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cwiewZ©Z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hgb:Lv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mÂq,AvKlx©,cZ½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duv`,cÖRbb,K›UKcÎ,kécÎ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Lv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mÂq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cuqvR,imyb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,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N„ZKzgvix,dwYgbmv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BZ¨vw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Mv‡Qi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Lv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mÂq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cyiæ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imv‡jv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</a:t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Content Placeholder 3" descr="k-2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0800000" flipH="1" flipV="1">
            <a:off x="152400" y="2915148"/>
            <a:ext cx="4007687" cy="3274239"/>
          </a:xfrm>
        </p:spPr>
      </p:pic>
      <p:pic>
        <p:nvPicPr>
          <p:cNvPr id="5" name="Picture 4" descr="k-1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3048000"/>
            <a:ext cx="4114799" cy="3048000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68962"/>
          </a:xfrm>
        </p:spPr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cvZv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KL‡bv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KL‡bv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KvuUvq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iæcvšÍwiZ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hgb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-†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jey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</a:t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>
                <a:latin typeface="SutonnyMJ" pitchFamily="2" charset="0"/>
                <a:cs typeface="SutonnyMJ" pitchFamily="2" charset="0"/>
              </a:rPr>
            </a:br>
            <a:r>
              <a:rPr lang="en-US" dirty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>
                <a:latin typeface="SutonnyMJ" pitchFamily="2" charset="0"/>
                <a:cs typeface="SutonnyMJ" pitchFamily="2" charset="0"/>
              </a:rPr>
            </a:b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Content Placeholder 3" descr="ik-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799" y="3048000"/>
            <a:ext cx="3810001" cy="3078162"/>
          </a:xfrm>
        </p:spPr>
      </p:pic>
      <p:pic>
        <p:nvPicPr>
          <p:cNvPr id="5" name="Picture 4" descr="ik-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048000"/>
            <a:ext cx="4191000" cy="2609850"/>
          </a:xfrm>
          <a:prstGeom prst="rect">
            <a:avLst/>
          </a:prstGeo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</TotalTime>
  <Words>287</Words>
  <Application>Microsoft Office PowerPoint</Application>
  <PresentationFormat>On-screen Show (4:3)</PresentationFormat>
  <Paragraphs>26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iæcvšÍwiZ cvZv</vt:lpstr>
      <vt:lpstr>1.iæcvšÍwiZ cvZv Kv‡K e‡j Zv ej‡Z cvi‡e  2.wewfbœ cÖKvi iæcvšÍwiZ cvZv m¤ú‡K© avibv e¨vLv Ki‡Z cvi‡e |</vt:lpstr>
      <vt:lpstr>we‡kl KvR mgvav Kivi Rb¨ cvZvi i~c cwiewZ©Z nq †hgb:Lv`¨ mÂq,AvKlx©,cZ½  duv`,cÖRbb,K›UKcÎ,kécÎ |</vt:lpstr>
      <vt:lpstr>Lv`¨ mÂq:‡cuqvR,imyb ,N„ZKzgvix,dwYgbmv BZ¨vw` Mv‡Qi cvZv Lv`¨ mÂq K‡i cyiæ I imv‡jv nq |       </vt:lpstr>
      <vt:lpstr>cvZv KL‡bv KL‡bv KvuUvq iæcvšÍwiZ nq, †hgb -†jey |   </vt:lpstr>
      <vt:lpstr>Slide 10</vt:lpstr>
      <vt:lpstr>kécÎ : –KL‡bv f‚-wb¤œ¯’ Kv‡Ûi cvZv cvZjv Avu‡ki b¨vq AvKvi avib K‡i |‡hgb –Av`v Avjy, njy` BZ¨vw`&amp;| GivB kécÎ |imvjké Lv`¨ mÂq K‡I Ges KvwÿK gyKzj‡K iÿv K‡i |‡hgb-wcqvu‡Ri imv‡jv kécÎ |   </vt:lpstr>
      <vt:lpstr>Slide 12</vt:lpstr>
      <vt:lpstr>Slide 13</vt:lpstr>
      <vt:lpstr>Kjmx Dw™¢` I SvuwS bvgK RjR Dw™¢‡`i cvZv iæcvšÍwiZ n‡q Kjwm ev _‡ji b¨vq AvKvi avib K‡i |Gi g‡a¨ †cvKvgvKo Xz‡K co‡j Kjwmi XvKbvwU eÜ n‡q hvq,c‡i MvQ Zvi †`n †_‡K im ï‡l ‡bq |</vt:lpstr>
      <vt:lpstr>Slide 15</vt:lpstr>
      <vt:lpstr>‡Kv‡bv †Kv‡bv Dw™¢‡`i cvZvi wKbviv †_‡K Kzuwo MRvq |ax‡i ax‡i Gme Kzwuo †_‡K wb‡Pi w`‡K ¸”Qg~jI MRvq &amp; |†Kvb GK mgq Giv gy³ n‡q ¯^vaxb Dw™¢‡`i Rb¥ †`q, †hgb-cv_iKzuwP  | </vt:lpstr>
      <vt:lpstr>Slide 17</vt:lpstr>
      <vt:lpstr>m¤ú~Y cvZv,cvZvi kxl© fvM A_ev cÎK A‡bK mgq c¨vPv‡bv w¯úªs b¨vq iƒc avib K‡i |G¸‡jv AvKlx© |Gi mvnv‡h¨ MvQ †Kvb wKQz AvuK‡o ai‡Z mvnvh¨ K‡i †hgb-Rsjx gUi</vt:lpstr>
      <vt:lpstr>1.iæcvšÍwiZ cvZv Kv‡K e‡j ? 2.cZ½dvu` Kv‡K e‡j ? 3.‡Kvb cvZv Lv`¨ mÂq K‡I cyiæ I imv‡jv nq ? 4.cvZvi gva¨‡g wKfv‡e Dw™¢‡`I eske„w×  N‡U ?</vt:lpstr>
      <vt:lpstr>Slide 20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KRComputer</dc:creator>
  <cp:lastModifiedBy>KRComputer</cp:lastModifiedBy>
  <cp:revision>44</cp:revision>
  <dcterms:created xsi:type="dcterms:W3CDTF">2006-08-16T00:00:00Z</dcterms:created>
  <dcterms:modified xsi:type="dcterms:W3CDTF">2018-09-15T14:39:28Z</dcterms:modified>
</cp:coreProperties>
</file>