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6" r:id="rId2"/>
    <p:sldId id="287" r:id="rId3"/>
    <p:sldId id="294" r:id="rId4"/>
    <p:sldId id="260" r:id="rId5"/>
    <p:sldId id="261" r:id="rId6"/>
    <p:sldId id="289" r:id="rId7"/>
    <p:sldId id="293" r:id="rId8"/>
    <p:sldId id="291" r:id="rId9"/>
    <p:sldId id="270" r:id="rId10"/>
    <p:sldId id="271" r:id="rId11"/>
    <p:sldId id="28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35" autoAdjust="0"/>
    <p:restoredTop sz="94660"/>
  </p:normalViewPr>
  <p:slideViewPr>
    <p:cSldViewPr>
      <p:cViewPr varScale="1">
        <p:scale>
          <a:sx n="74" d="100"/>
          <a:sy n="74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2/20/2020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18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g"/><Relationship Id="rId4" Type="http://schemas.openxmlformats.org/officeDocument/2006/relationships/image" Target="../media/image1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205" y="3405848"/>
            <a:ext cx="2886075" cy="359502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51" y="0"/>
            <a:ext cx="2904449" cy="33528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3297205" cy="35052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9551" y="3352800"/>
            <a:ext cx="2857500" cy="34733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7205" y="53047"/>
            <a:ext cx="2886075" cy="33528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5" y="0"/>
            <a:ext cx="3294860" cy="3405847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1548796" y="2891135"/>
            <a:ext cx="4708340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আসসালামু</a:t>
            </a:r>
            <a:r>
              <a:rPr lang="en-US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আলাইকুম</a:t>
            </a:r>
            <a:endParaRPr lang="en-US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92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76600" y="533400"/>
            <a:ext cx="1996059" cy="707886"/>
          </a:xfrm>
          <a:prstGeom prst="rect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none">
            <a:spAutoFit/>
          </a:bodyPr>
          <a:lstStyle/>
          <a:p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4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কাজ</a:t>
            </a:r>
            <a:endParaRPr lang="en-US" sz="4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14400" y="1447800"/>
            <a:ext cx="7391400" cy="1754326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দুনিয়ার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পরও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এক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জীবন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শুরু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আছে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নেই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-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কথাটির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যুক্তিকতা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6516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505201"/>
            <a:ext cx="4267200" cy="2819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505200"/>
            <a:ext cx="4038599" cy="281940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1600200" y="3511568"/>
            <a:ext cx="6172200" cy="1569660"/>
          </a:xfrm>
          <a:prstGeom prst="rect">
            <a:avLst/>
          </a:prstGeom>
          <a:solidFill>
            <a:srgbClr val="00B050"/>
          </a:solidFill>
          <a:effectLst>
            <a:outerShdw blurRad="65500" dist="38100" dir="5400000" rotWithShape="0">
              <a:srgbClr val="000000">
                <a:alpha val="40000"/>
              </a:srgbClr>
            </a:outerShdw>
            <a:reflection blurRad="6350" stA="50000" endA="300" endPos="55000" dir="5400000" sy="-100000" algn="bl" rotWithShape="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96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9600" b="1" dirty="0" err="1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হাফেজ</a:t>
            </a:r>
            <a:endParaRPr lang="en-US" sz="9600" b="1" dirty="0">
              <a:solidFill>
                <a:srgbClr val="FF0000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1" y="381000"/>
            <a:ext cx="4038599" cy="31305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81000"/>
            <a:ext cx="4305300" cy="3124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496510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79634" y="3244334"/>
            <a:ext cx="18473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4290981"/>
            <a:ext cx="4800600" cy="2185214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.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আবু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বকর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সিদ্দিক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সহকারী শিক্ষক (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bn-BD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১০/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ইস্কাটন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গার্ডেন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রোড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রমনা</a:t>
            </a:r>
            <a:r>
              <a:rPr lang="en-US" sz="28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ঢাকা</a:t>
            </a:r>
            <a:endParaRPr lang="bn-BD" sz="28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abubakaresk@gmail.com</a:t>
            </a:r>
            <a:endParaRPr lang="en-US" sz="2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29200" y="4290981"/>
            <a:ext cx="3870960" cy="2215991"/>
          </a:xfrm>
          <a:prstGeom prst="rect">
            <a:avLst/>
          </a:prstGeom>
          <a:ln w="57150">
            <a:solidFill>
              <a:srgbClr val="FF000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শ্রেণী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 ৯ম </a:t>
            </a:r>
            <a:endParaRPr lang="bn-BD" sz="36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ইসলাম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3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3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২য়;  </a:t>
            </a:r>
            <a:r>
              <a:rPr lang="en-US" sz="3600" b="1" dirty="0" err="1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: ০6</a:t>
            </a:r>
          </a:p>
          <a:p>
            <a:pPr algn="ctr">
              <a:buNone/>
            </a:pPr>
            <a:endParaRPr lang="bn-BD" sz="3600" b="1" i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5257800" y="76200"/>
            <a:ext cx="3276600" cy="954206"/>
          </a:xfrm>
          <a:prstGeom prst="horizontalScroll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</p:txBody>
      </p:sp>
      <p:sp>
        <p:nvSpPr>
          <p:cNvPr id="6" name="Horizontal Scroll 5"/>
          <p:cNvSpPr/>
          <p:nvPr/>
        </p:nvSpPr>
        <p:spPr>
          <a:xfrm>
            <a:off x="914400" y="152400"/>
            <a:ext cx="3200400" cy="954206"/>
          </a:xfrm>
          <a:prstGeom prst="horizontalScroll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  <a:endParaRPr lang="en-US" sz="4000" b="1" dirty="0" smtClean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40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2" descr="E:\all document\সব কিছু\ALL CV\Abu Bakar new Pic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499" y="1030406"/>
            <a:ext cx="2952750" cy="319181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227" r="33886"/>
          <a:stretch/>
        </p:blipFill>
        <p:spPr>
          <a:xfrm>
            <a:off x="5410200" y="973369"/>
            <a:ext cx="3124199" cy="3260575"/>
          </a:xfrm>
          <a:prstGeom prst="rect">
            <a:avLst/>
          </a:prstGeom>
          <a:ln w="57150">
            <a:solidFill>
              <a:srgbClr val="FFFF00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</p:spTree>
    <p:extLst>
      <p:ext uri="{BB962C8B-B14F-4D97-AF65-F5344CB8AC3E}">
        <p14:creationId xmlns:p14="http://schemas.microsoft.com/office/powerpoint/2010/main" val="183399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501203"/>
            <a:ext cx="4191001" cy="29277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3429000"/>
            <a:ext cx="4191001" cy="281878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501202"/>
            <a:ext cx="3924300" cy="292779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1" y="3429001"/>
            <a:ext cx="3924300" cy="281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217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2057400"/>
            <a:ext cx="8153400" cy="2215991"/>
          </a:xfrm>
          <a:prstGeom prst="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b="1" u="sng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00" b="1" u="sng" dirty="0" smtClean="0">
                <a:latin typeface="NikoshBAN" pitchFamily="2" charset="0"/>
                <a:cs typeface="NikoshBAN" pitchFamily="2" charset="0"/>
              </a:rPr>
              <a:t>:</a:t>
            </a:r>
          </a:p>
          <a:p>
            <a:pPr algn="ctr"/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72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আশ-শামস</a:t>
            </a:r>
            <a:endParaRPr lang="en-US" sz="72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578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86508" y="685800"/>
            <a:ext cx="8229600" cy="5355312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6600" b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600" b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4400" b="1" i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4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44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i="1" u="sng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4400" b="1" i="1" u="sng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….</a:t>
            </a:r>
          </a:p>
          <a:p>
            <a:pPr algn="ctr"/>
            <a:endParaRPr lang="en-US" sz="3600" b="1" i="1" u="sng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আশ-শামস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</a:p>
          <a:p>
            <a:endParaRPr lang="en-US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আশ-শামস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endParaRPr lang="en-US" sz="4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2000" b="1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আশ-শামসের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  </a:t>
            </a:r>
          </a:p>
          <a:p>
            <a:endParaRPr lang="en-US" sz="36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02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33400" y="990600"/>
            <a:ext cx="8077200" cy="4647426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4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আশ-শামস</a:t>
            </a:r>
            <a:endParaRPr lang="en-US" sz="44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endParaRPr lang="en-US" sz="32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Blip>
                <a:blip r:embed="rId2"/>
              </a:buBlip>
            </a:pP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কুরআনের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৯১তম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 ১৫টি।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মক্কায়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অবতীর্ণ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সূরার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শব্দ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শামস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সূরার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নামকরণ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4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442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533400"/>
            <a:ext cx="8153400" cy="5755422"/>
          </a:xfrm>
          <a:prstGeom prst="rect">
            <a:avLst/>
          </a:prstGeom>
          <a:solidFill>
            <a:srgbClr val="FFFF00"/>
          </a:solidFill>
          <a:ln w="76200">
            <a:solidFill>
              <a:srgbClr val="00B050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আশ-শামসের</a:t>
            </a:r>
            <a:r>
              <a:rPr lang="en-US" sz="4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endParaRPr lang="en-US" sz="4400" b="1" u="sng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আশ-শামসের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আয়াতসমূহ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৩টি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প্রথম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৭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আয়াতে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কতিপয়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বস্তু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এদের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শপথ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২য়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মানুষকে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সৎ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ৎ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কর্মের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দিয়েছেন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Font typeface="Wingdings" pitchFamily="2" charset="2"/>
              <a:buChar char="Ø"/>
            </a:pP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শেষাংশে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ছামুদ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ব্যর্থতার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কথা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777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492369" y="533400"/>
            <a:ext cx="8077200" cy="5755422"/>
          </a:xfrm>
          <a:prstGeom prst="rect">
            <a:avLst/>
          </a:prstGeom>
          <a:solidFill>
            <a:srgbClr val="FFFF00"/>
          </a:solidFill>
          <a:ln w="76200">
            <a:solidFill>
              <a:schemeClr val="accent1">
                <a:lumMod val="20000"/>
                <a:lumOff val="80000"/>
              </a:schemeClr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আশ-শামসের</a:t>
            </a:r>
            <a:r>
              <a:rPr lang="en-US" sz="4400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u="sng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শিক্ষা</a:t>
            </a:r>
            <a:endParaRPr lang="en-US" sz="4400" b="1" u="sng" dirty="0" smtClean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marL="457200" indent="-457200" algn="just">
              <a:buBlip>
                <a:blip r:embed="rId2"/>
              </a:buBlip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তায়ালা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আসমান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জমিন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স্রষ্টা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6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সূর্য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রাত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দিনের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আবর্তন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ঘটান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তিনিই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মানুষের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ভালো-মন্দ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,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সৎকর্ম-অসৎকর্মের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জ্ঞান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সৎকর্ম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সফলতা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করবে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ব্যক্তি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নিজেকে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পাপ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পংকিলতায়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জড়িয়ে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ফেলবে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ব্যর্থ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ধ্বংস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457200" indent="-457200" algn="just">
              <a:buBlip>
                <a:blip r:embed="rId2"/>
              </a:buBlip>
            </a:pP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পূর্ববর্তী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জাতির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অবাধ্য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জাতিকে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দুনিয়াতে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শাস্তি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করেছেন</a:t>
            </a:r>
            <a:r>
              <a:rPr lang="en-US" sz="36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64426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75385" y="609600"/>
            <a:ext cx="2193229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none">
            <a:spAutoFit/>
          </a:bodyPr>
          <a:lstStyle/>
          <a:p>
            <a:pPr algn="ctr"/>
            <a:r>
              <a:rPr lang="en-US" sz="6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133600"/>
            <a:ext cx="8305800" cy="3785652"/>
          </a:xfrm>
          <a:prstGeom prst="rect">
            <a:avLst/>
          </a:prstGeom>
          <a:solidFill>
            <a:srgbClr val="FFFF00"/>
          </a:solidFill>
          <a:ln w="57150">
            <a:solidFill>
              <a:srgbClr val="00B0F0"/>
            </a:solidFill>
          </a:ln>
        </p:spPr>
        <p:txBody>
          <a:bodyPr wrap="square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আশ-শামসের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৪টি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বাক্য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আল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কুরআনের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কততম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সূরা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আয়াত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সংখ্যা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কত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৪।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অবতীর্ণ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৫। এ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সূরায়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আল্লাহ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সম্প্রদায়ের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শাস্তির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কথা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000" b="1" dirty="0" err="1" smtClean="0">
                <a:latin typeface="NikoshBAN" pitchFamily="2" charset="0"/>
                <a:cs typeface="NikoshBAN" pitchFamily="2" charset="0"/>
              </a:rPr>
              <a:t>বলেছেন</a:t>
            </a:r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4831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8225</TotalTime>
  <Words>304</Words>
  <Application>Microsoft Office PowerPoint</Application>
  <PresentationFormat>On-screen Show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Abubokor</dc:creator>
  <cp:lastModifiedBy>Abu Bakar</cp:lastModifiedBy>
  <cp:revision>142</cp:revision>
  <dcterms:created xsi:type="dcterms:W3CDTF">2006-08-16T00:00:00Z</dcterms:created>
  <dcterms:modified xsi:type="dcterms:W3CDTF">2020-02-20T05:19:35Z</dcterms:modified>
</cp:coreProperties>
</file>