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1"/>
  </p:notesMasterIdLst>
  <p:sldIdLst>
    <p:sldId id="286" r:id="rId2"/>
    <p:sldId id="274" r:id="rId3"/>
    <p:sldId id="289" r:id="rId4"/>
    <p:sldId id="293" r:id="rId5"/>
    <p:sldId id="294" r:id="rId6"/>
    <p:sldId id="295" r:id="rId7"/>
    <p:sldId id="315" r:id="rId8"/>
    <p:sldId id="296" r:id="rId9"/>
    <p:sldId id="297" r:id="rId10"/>
    <p:sldId id="309" r:id="rId11"/>
    <p:sldId id="298" r:id="rId12"/>
    <p:sldId id="310" r:id="rId13"/>
    <p:sldId id="311" r:id="rId14"/>
    <p:sldId id="313" r:id="rId15"/>
    <p:sldId id="314" r:id="rId16"/>
    <p:sldId id="302" r:id="rId17"/>
    <p:sldId id="312" r:id="rId18"/>
    <p:sldId id="307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9900"/>
    <a:srgbClr val="9966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206" y="66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FCEAE-8EB4-4C3F-ACF4-A459E5DC3F8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C7164-582F-4AF8-9548-EE33C1F9C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0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C7164-582F-4AF8-9548-EE33C1F9CE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5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0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4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mailto:foizahmedrana@gmail.com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3.wdp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/>
          <a:stretch/>
        </p:blipFill>
        <p:spPr>
          <a:xfrm>
            <a:off x="0" y="6263"/>
            <a:ext cx="9144000" cy="68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2353" b="13180"/>
          <a:stretch/>
        </p:blipFill>
        <p:spPr>
          <a:xfrm>
            <a:off x="6781800" y="76066"/>
            <a:ext cx="22860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2951018"/>
            <a:ext cx="3657600" cy="935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1673"/>
            <a:ext cx="3476625" cy="192952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3880" y="3962400"/>
            <a:ext cx="8016240" cy="2819400"/>
            <a:chOff x="563880" y="3962400"/>
            <a:chExt cx="8016240" cy="2819400"/>
          </a:xfrm>
        </p:grpSpPr>
        <p:grpSp>
          <p:nvGrpSpPr>
            <p:cNvPr id="8" name="Group 7"/>
            <p:cNvGrpSpPr/>
            <p:nvPr/>
          </p:nvGrpSpPr>
          <p:grpSpPr>
            <a:xfrm>
              <a:off x="563880" y="3962400"/>
              <a:ext cx="8016240" cy="2819400"/>
              <a:chOff x="563880" y="3962400"/>
              <a:chExt cx="8016240" cy="2819400"/>
            </a:xfrm>
          </p:grpSpPr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563880" y="3962400"/>
                <a:ext cx="8016240" cy="2819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মোহাম্মদ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ফয়েজ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আহমেদ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নোয়ান্নই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ইউনিয়ন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বাঁধেরহাট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সদর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নোয়াখালী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মোবাইলঃ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০1812422288</a:t>
                </a:r>
              </a:p>
              <a:p>
                <a:pPr algn="l"/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E-mail: 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  <a:hlinkClick r:id="rId5"/>
                  </a:rPr>
                  <a:t>foizahmedrana@gmail.com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4038600"/>
                <a:ext cx="1981200" cy="1981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9" name="Picture 8"/>
            <p:cNvPicPr>
              <a:picLocks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9" b="94085" l="5707" r="94022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4038600"/>
              <a:ext cx="1984248" cy="1984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4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9" y="0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9" y="813148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2"/>
          <a:stretch/>
        </p:blipFill>
        <p:spPr>
          <a:xfrm>
            <a:off x="659" y="813147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54" y="3861148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148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51234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9" y="0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6" b="25655"/>
          <a:stretch/>
        </p:blipFill>
        <p:spPr>
          <a:xfrm>
            <a:off x="4565737" y="3810000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r="21444"/>
          <a:stretch/>
        </p:blipFill>
        <p:spPr>
          <a:xfrm>
            <a:off x="0" y="3810000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8" y="838200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47806" b="-1"/>
          <a:stretch/>
        </p:blipFill>
        <p:spPr>
          <a:xfrm>
            <a:off x="14228" y="825674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4034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9" y="0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" y="788230"/>
            <a:ext cx="5143500" cy="6088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9" b="2624"/>
          <a:stretch/>
        </p:blipFill>
        <p:spPr>
          <a:xfrm>
            <a:off x="5153554" y="814646"/>
            <a:ext cx="3990446" cy="2842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54" y="3774052"/>
            <a:ext cx="3990446" cy="3079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6319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9" y="0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537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0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" y="3886200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9545"/>
            <a:ext cx="4572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11951" r="4675" b="14338"/>
          <a:stretch/>
        </p:blipFill>
        <p:spPr>
          <a:xfrm>
            <a:off x="762000" y="1889999"/>
            <a:ext cx="2670132" cy="37546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5" r="14173"/>
          <a:stretch/>
        </p:blipFill>
        <p:spPr>
          <a:xfrm>
            <a:off x="5767191" y="2328816"/>
            <a:ext cx="3380984" cy="28770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4495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/>
          <a:stretch/>
        </p:blipFill>
        <p:spPr>
          <a:xfrm>
            <a:off x="0" y="6263"/>
            <a:ext cx="9144000" cy="68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entagon 1"/>
          <p:cNvSpPr/>
          <p:nvPr/>
        </p:nvSpPr>
        <p:spPr>
          <a:xfrm>
            <a:off x="0" y="838200"/>
            <a:ext cx="10668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" y="68759"/>
            <a:ext cx="914334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বিশেষ</a:t>
            </a:r>
            <a:r>
              <a:rPr lang="en-US" sz="3600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মমতাদি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গল্পে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সংখ্যাবাচক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0" y="1773207"/>
            <a:ext cx="10668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0" y="2749520"/>
            <a:ext cx="10668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0" y="3687732"/>
            <a:ext cx="10668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0" y="4524789"/>
            <a:ext cx="10668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পাঁচ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0" y="5411758"/>
            <a:ext cx="10668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4190998" y="1121317"/>
            <a:ext cx="1585913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4176712" y="2097942"/>
            <a:ext cx="16002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বারো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176714" y="3020567"/>
            <a:ext cx="16002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পনেরো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4191000" y="4011168"/>
            <a:ext cx="16002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আঠারো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4191000" y="4974336"/>
            <a:ext cx="16002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তেইশ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4191000" y="6019800"/>
            <a:ext cx="12954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সাতাশ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914401" y="823499"/>
            <a:ext cx="2940844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5653087" y="4953000"/>
            <a:ext cx="3490911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914400" y="1752600"/>
            <a:ext cx="2940845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5334000" y="5999607"/>
            <a:ext cx="3809999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914400" y="3657600"/>
            <a:ext cx="2940845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বেকার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914400" y="4523232"/>
            <a:ext cx="2940845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5638801" y="2999232"/>
            <a:ext cx="3505198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মাইনে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5638800" y="2084832"/>
            <a:ext cx="3505200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মাইনে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5653087" y="3989831"/>
            <a:ext cx="3490912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914400" y="2743200"/>
            <a:ext cx="2940845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দাগ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Chevron 53"/>
          <p:cNvSpPr/>
          <p:nvPr/>
        </p:nvSpPr>
        <p:spPr>
          <a:xfrm>
            <a:off x="914400" y="5410200"/>
            <a:ext cx="2940845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ছ’টা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5" name="Chevron 54"/>
          <p:cNvSpPr/>
          <p:nvPr/>
        </p:nvSpPr>
        <p:spPr>
          <a:xfrm>
            <a:off x="5638800" y="1105471"/>
            <a:ext cx="3505198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অবধি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8" name="Pentagon 57"/>
          <p:cNvSpPr/>
          <p:nvPr/>
        </p:nvSpPr>
        <p:spPr>
          <a:xfrm>
            <a:off x="0" y="6230179"/>
            <a:ext cx="106680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914400" y="6214334"/>
            <a:ext cx="3200400" cy="50596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  <p:bldP spid="19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/>
          <a:stretch/>
        </p:blipFill>
        <p:spPr>
          <a:xfrm>
            <a:off x="0" y="40184"/>
            <a:ext cx="9144000" cy="68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entagon 1"/>
          <p:cNvSpPr/>
          <p:nvPr/>
        </p:nvSpPr>
        <p:spPr>
          <a:xfrm>
            <a:off x="-1" y="990600"/>
            <a:ext cx="9144001" cy="6858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চমকে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" y="68759"/>
            <a:ext cx="914334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বিশেষ</a:t>
            </a:r>
            <a:r>
              <a:rPr lang="en-US" sz="3600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মমতাদি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চমকে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ওঠার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কারণসমূহ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-1" y="1752600"/>
            <a:ext cx="9144001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মমতাদিকে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রাঁধুনী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-1" y="2928937"/>
            <a:ext cx="9144001" cy="6858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চমকে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-1" y="3733800"/>
            <a:ext cx="9144001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মমতাদিকে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বামুনদি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Pentagon 60"/>
          <p:cNvSpPr/>
          <p:nvPr/>
        </p:nvSpPr>
        <p:spPr>
          <a:xfrm>
            <a:off x="-1" y="4972049"/>
            <a:ext cx="9144001" cy="6858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চমকে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মমতাদি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দিয়েছিলো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-1" y="5791200"/>
            <a:ext cx="9144001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মমতাদিকে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7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45" grpId="0" animBg="1"/>
      <p:bldP spid="57" grpId="0" animBg="1"/>
      <p:bldP spid="61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/>
          <a:stretch/>
        </p:blipFill>
        <p:spPr>
          <a:xfrm>
            <a:off x="0" y="6263"/>
            <a:ext cx="9144000" cy="68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entagon 1"/>
          <p:cNvSpPr/>
          <p:nvPr/>
        </p:nvSpPr>
        <p:spPr>
          <a:xfrm>
            <a:off x="0" y="1115568"/>
            <a:ext cx="2243066" cy="7894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বাছা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" y="68759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345" b="8623"/>
          <a:stretch/>
        </p:blipFill>
        <p:spPr>
          <a:xfrm>
            <a:off x="2243066" y="877197"/>
            <a:ext cx="1719334" cy="1266173"/>
          </a:xfrm>
          <a:prstGeom prst="rect">
            <a:avLst/>
          </a:prstGeom>
        </p:spPr>
      </p:pic>
      <p:sp>
        <p:nvSpPr>
          <p:cNvPr id="33" name="Pentagon 32"/>
          <p:cNvSpPr/>
          <p:nvPr/>
        </p:nvSpPr>
        <p:spPr>
          <a:xfrm>
            <a:off x="0" y="2438400"/>
            <a:ext cx="2230416" cy="87934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অনাড়ম্বর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5636" y="1066800"/>
            <a:ext cx="5052164" cy="85885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অল্পবয়সী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44975" r="6667"/>
          <a:stretch/>
        </p:blipFill>
        <p:spPr>
          <a:xfrm>
            <a:off x="2251032" y="2362199"/>
            <a:ext cx="1635168" cy="1141873"/>
          </a:xfrm>
          <a:prstGeom prst="rect">
            <a:avLst/>
          </a:prstGeom>
        </p:spPr>
      </p:pic>
      <p:sp>
        <p:nvSpPr>
          <p:cNvPr id="37" name="Pentagon 36"/>
          <p:cNvSpPr/>
          <p:nvPr/>
        </p:nvSpPr>
        <p:spPr>
          <a:xfrm>
            <a:off x="-1" y="3886200"/>
            <a:ext cx="2243067" cy="88696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অপ্রতিভ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8600" y="2438400"/>
            <a:ext cx="5029200" cy="85885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জাঁকজমকহীন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83" y="3732673"/>
            <a:ext cx="1642499" cy="1194021"/>
          </a:xfrm>
          <a:prstGeom prst="rect">
            <a:avLst/>
          </a:prstGeom>
        </p:spPr>
      </p:pic>
      <p:sp>
        <p:nvSpPr>
          <p:cNvPr id="44" name="Pentagon 43"/>
          <p:cNvSpPr/>
          <p:nvPr/>
        </p:nvSpPr>
        <p:spPr>
          <a:xfrm>
            <a:off x="-1" y="5334000"/>
            <a:ext cx="2258219" cy="8382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হরির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লুট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38600" y="3810000"/>
            <a:ext cx="5029200" cy="85885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অপ্রস্তুত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116" r="833" b="8116"/>
          <a:stretch/>
        </p:blipFill>
        <p:spPr>
          <a:xfrm flipH="1">
            <a:off x="2258215" y="5257801"/>
            <a:ext cx="1655447" cy="114299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038600" y="5237143"/>
            <a:ext cx="5029200" cy="85885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ছড়িয়ে-ছিটিয়ে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7" grpId="0" animBg="1"/>
      <p:bldP spid="39" grpId="0" animBg="1"/>
      <p:bldP spid="44" grpId="0" animBg="1"/>
      <p:bldP spid="45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1434009"/>
            <a:ext cx="9154296" cy="6573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	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795976"/>
            <a:ext cx="9154296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	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0" y="2132320"/>
            <a:ext cx="9154296" cy="628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0297" y="2804472"/>
            <a:ext cx="9154296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	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10297" y="3462336"/>
            <a:ext cx="9154296" cy="6573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	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0297" y="4162424"/>
            <a:ext cx="9154296" cy="5914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0298" y="4806000"/>
            <a:ext cx="9154297" cy="647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গালে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10298" y="5487553"/>
            <a:ext cx="9154297" cy="6470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8। 	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শাড়ির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-10298" y="6174259"/>
            <a:ext cx="9154297" cy="647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9। 	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কয়টা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313"/>
            <a:ext cx="9143998" cy="67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4953000"/>
            <a:ext cx="91440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algn="just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111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প্রশ্নটির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364096" y="76200"/>
            <a:ext cx="641580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/>
          <a:stretch/>
        </p:blipFill>
        <p:spPr>
          <a:xfrm>
            <a:off x="0" y="6263"/>
            <a:ext cx="9144000" cy="68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37146" y="2095500"/>
            <a:ext cx="6477000" cy="26670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0 L 2.77778E-6 -0.07222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-9-10-ssc-all-pdf-textbooks-of-bangladesh-free-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19" y="0"/>
            <a:ext cx="552576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600200"/>
            <a:ext cx="457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001373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150" y="115669"/>
            <a:ext cx="36957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572000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572000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8200"/>
            <a:ext cx="4572000" cy="292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858"/>
            <a:ext cx="4572000" cy="292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3146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5"/>
            <a:ext cx="453964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42" y="0"/>
            <a:ext cx="4604358" cy="6870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57800"/>
            <a:ext cx="453964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/>
          <a:stretch/>
        </p:blipFill>
        <p:spPr>
          <a:xfrm>
            <a:off x="0" y="1326375"/>
            <a:ext cx="4539642" cy="394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5521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19200"/>
            <a:ext cx="8686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 -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বন্দ্যোপাধ্যায়ের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65138" indent="-465138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449263" indent="-449263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শ্রমজীবি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0"/>
          <a:stretch/>
        </p:blipFill>
        <p:spPr>
          <a:xfrm>
            <a:off x="2057400" y="0"/>
            <a:ext cx="57348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4114"/>
            <a:ext cx="3124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838200"/>
            <a:ext cx="1462078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b="1" dirty="0"/>
          </a:p>
        </p:txBody>
      </p:sp>
      <p:sp>
        <p:nvSpPr>
          <p:cNvPr id="5" name="Chevron 4"/>
          <p:cNvSpPr/>
          <p:nvPr/>
        </p:nvSpPr>
        <p:spPr>
          <a:xfrm>
            <a:off x="1219200" y="838201"/>
            <a:ext cx="7924800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19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১908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(6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১315 ব:),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0" y="1600200"/>
            <a:ext cx="1752600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3600" b="1" dirty="0"/>
          </a:p>
        </p:txBody>
      </p:sp>
      <p:sp>
        <p:nvSpPr>
          <p:cNvPr id="11" name="Chevron 10"/>
          <p:cNvSpPr/>
          <p:nvPr/>
        </p:nvSpPr>
        <p:spPr>
          <a:xfrm>
            <a:off x="1516037" y="1600200"/>
            <a:ext cx="7627961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প্রবোদ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বন্দ্যোপাধ্যায়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0" y="2438400"/>
            <a:ext cx="1219200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পিতা</a:t>
            </a:r>
            <a:endParaRPr lang="en-US" sz="3600" b="1" dirty="0"/>
          </a:p>
        </p:txBody>
      </p:sp>
      <p:sp>
        <p:nvSpPr>
          <p:cNvPr id="40" name="Chevron 39"/>
          <p:cNvSpPr/>
          <p:nvPr/>
        </p:nvSpPr>
        <p:spPr>
          <a:xfrm>
            <a:off x="990599" y="2438400"/>
            <a:ext cx="3809999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হরিহর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বন্দ্যোপাধ্যায়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4884988" y="2438400"/>
            <a:ext cx="1198486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মাতা</a:t>
            </a:r>
            <a:endParaRPr lang="en-US" sz="3600" b="1" dirty="0"/>
          </a:p>
        </p:txBody>
      </p:sp>
      <p:sp>
        <p:nvSpPr>
          <p:cNvPr id="42" name="Chevron 41"/>
          <p:cNvSpPr/>
          <p:nvPr/>
        </p:nvSpPr>
        <p:spPr>
          <a:xfrm>
            <a:off x="5867400" y="2438400"/>
            <a:ext cx="3227696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নীরদাসুন্দরী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দেবী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0" y="3276600"/>
            <a:ext cx="1462078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b="1" dirty="0"/>
          </a:p>
        </p:txBody>
      </p:sp>
      <p:sp>
        <p:nvSpPr>
          <p:cNvPr id="44" name="Chevron 43"/>
          <p:cNvSpPr/>
          <p:nvPr/>
        </p:nvSpPr>
        <p:spPr>
          <a:xfrm>
            <a:off x="1219200" y="3276601"/>
            <a:ext cx="7924800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ম্যাট্রিক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(1926),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আইএসসি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(1928),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অসমাপ্ত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0" y="4077222"/>
            <a:ext cx="2743200" cy="9906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b="1" dirty="0"/>
          </a:p>
        </p:txBody>
      </p:sp>
      <p:sp>
        <p:nvSpPr>
          <p:cNvPr id="46" name="Chevron 45"/>
          <p:cNvSpPr/>
          <p:nvPr/>
        </p:nvSpPr>
        <p:spPr>
          <a:xfrm>
            <a:off x="2362200" y="4077222"/>
            <a:ext cx="6781799" cy="99060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বিচিত্রা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পত্রিকায়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অতসীমামী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0" y="5183158"/>
            <a:ext cx="1600200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endParaRPr lang="en-US" sz="3600" b="1" dirty="0"/>
          </a:p>
        </p:txBody>
      </p:sp>
      <p:sp>
        <p:nvSpPr>
          <p:cNvPr id="48" name="Chevron 47"/>
          <p:cNvSpPr/>
          <p:nvPr/>
        </p:nvSpPr>
        <p:spPr>
          <a:xfrm>
            <a:off x="1409701" y="5183158"/>
            <a:ext cx="7886699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একুশ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(১929),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দিবারাত্রির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0" y="5957668"/>
            <a:ext cx="1219200" cy="6842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600" b="1" dirty="0"/>
          </a:p>
        </p:txBody>
      </p:sp>
      <p:sp>
        <p:nvSpPr>
          <p:cNvPr id="50" name="Chevron 49"/>
          <p:cNvSpPr/>
          <p:nvPr/>
        </p:nvSpPr>
        <p:spPr>
          <a:xfrm>
            <a:off x="914400" y="5957669"/>
            <a:ext cx="8229600" cy="68424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03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1956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(১8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অগ্রহায়ণ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1363 ব:)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14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"/>
          <a:stretch/>
        </p:blipFill>
        <p:spPr>
          <a:xfrm>
            <a:off x="-1" y="0"/>
            <a:ext cx="914400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019800" y="0"/>
            <a:ext cx="3124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02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/>
          <a:stretch/>
        </p:blipFill>
        <p:spPr>
          <a:xfrm>
            <a:off x="0" y="6263"/>
            <a:ext cx="9144000" cy="68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42103" y="228599"/>
            <a:ext cx="8803943" cy="1080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7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8609"/>
            <a:ext cx="7620000" cy="42509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3166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775"/>
            <a:ext cx="9179875" cy="598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/>
          <a:stretch/>
        </p:blipFill>
        <p:spPr>
          <a:xfrm>
            <a:off x="659" y="828675"/>
            <a:ext cx="9143341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" y="866775"/>
            <a:ext cx="9213213" cy="598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59" y="68759"/>
            <a:ext cx="914334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48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359</Words>
  <Application>Microsoft Office PowerPoint</Application>
  <PresentationFormat>On-screen Show (4:3)</PresentationFormat>
  <Paragraphs>98</Paragraphs>
  <Slides>19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NUHS</cp:lastModifiedBy>
  <cp:revision>243</cp:revision>
  <dcterms:created xsi:type="dcterms:W3CDTF">2006-08-16T00:00:00Z</dcterms:created>
  <dcterms:modified xsi:type="dcterms:W3CDTF">2020-02-20T04:03:26Z</dcterms:modified>
</cp:coreProperties>
</file>