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1" r:id="rId4"/>
    <p:sldId id="262" r:id="rId5"/>
    <p:sldId id="263" r:id="rId6"/>
    <p:sldId id="258" r:id="rId7"/>
    <p:sldId id="260" r:id="rId8"/>
    <p:sldId id="264" r:id="rId9"/>
    <p:sldId id="265" r:id="rId10"/>
    <p:sldId id="267" r:id="rId11"/>
    <p:sldId id="266" r:id="rId12"/>
    <p:sldId id="272" r:id="rId13"/>
    <p:sldId id="273" r:id="rId14"/>
    <p:sldId id="270" r:id="rId15"/>
    <p:sldId id="274" r:id="rId16"/>
    <p:sldId id="275" r:id="rId17"/>
    <p:sldId id="276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E2C231-AE82-4F91-8F7D-0D45712ABD5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E70578-BD00-4C13-9EFD-7E624023F286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১টি প্রস্তাবনা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5ED82DF-8E8C-42DB-B3AF-9EFFEAFF1921}" type="parTrans" cxnId="{8B86DF13-163C-4BC6-BD5E-FFB861C538F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33FF0DF-E6A9-4A03-AA26-C8FC44854581}" type="sibTrans" cxnId="{8B86DF13-163C-4BC6-BD5E-FFB861C538F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80DA0D7-F4F4-44C5-9633-915D14701B72}">
      <dgm:prSet phldrT="[Text]" custT="1"/>
      <dgm:spPr>
        <a:solidFill>
          <a:srgbClr val="008000"/>
        </a:solidFill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১১টি ভাগ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F4A8257-19E4-41F0-8CDF-ACD61E3B00FA}" type="parTrans" cxnId="{3BAECBB2-E4D2-41E9-9282-FC96342D1F5D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2337E07-CCD8-4BC3-A4B9-53042617B6F1}" type="sibTrans" cxnId="{3BAECBB2-E4D2-41E9-9282-FC96342D1F5D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31180F6A-507B-40D0-B852-A46E2EB6F98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১৫৩টি অনুচ্ছেদ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8878236-73AA-4AE4-9F53-29732BEB4BC1}" type="parTrans" cxnId="{26D6B7E3-0929-47DE-B391-EED0BC831B6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33D3FD5C-71D7-48B0-AE4B-96D2FAA0C618}" type="sibTrans" cxnId="{26D6B7E3-0929-47DE-B391-EED0BC831B6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5D08FEB-2E59-4931-9940-2C012D5BA8D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৪টি তফসিল 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170BC40-3410-4973-85BF-BE8F55477681}" type="parTrans" cxnId="{5623FD66-D793-4241-B139-A31450AF1DD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4B8AE6A-7D2D-42B2-BB6D-333B9EC3716D}" type="sibTrans" cxnId="{5623FD66-D793-4241-B139-A31450AF1DD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7D41BC1-CE68-4CE8-90D5-1D595859D465}">
      <dgm:prSet phldrT="[Text]" custT="1"/>
      <dgm:spPr/>
      <dgm:t>
        <a:bodyPr/>
        <a:lstStyle/>
        <a:p>
          <a:r>
            <a: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সংবিধান ১৯৭২</a:t>
          </a:r>
          <a:r>
            <a:rPr lang="bn-IN" sz="3200" dirty="0" smtClean="0"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685AFEB-4A41-4DF0-B3D4-E9BD42374E37}" type="parTrans" cxnId="{F26229FE-18FF-4008-8C10-FF39B907E74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50BE547-814C-4265-A5AF-37FFC8715B24}" type="sibTrans" cxnId="{F26229FE-18FF-4008-8C10-FF39B907E74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344A2706-AAE3-4528-AD6E-E70B05B81839}" type="pres">
      <dgm:prSet presAssocID="{B9E2C231-AE82-4F91-8F7D-0D45712ABD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30A653-3329-42FF-B940-2B125638405C}" type="pres">
      <dgm:prSet presAssocID="{B4E70578-BD00-4C13-9EFD-7E624023F28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26A27-8BCC-45E8-B5CA-8B46012C1BBC}" type="pres">
      <dgm:prSet presAssocID="{B4E70578-BD00-4C13-9EFD-7E624023F286}" presName="spNode" presStyleCnt="0"/>
      <dgm:spPr/>
    </dgm:pt>
    <dgm:pt modelId="{8BDEE156-36C4-41C3-AA6B-C97BE63C03C2}" type="pres">
      <dgm:prSet presAssocID="{033FF0DF-E6A9-4A03-AA26-C8FC4485458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5963B19-7CFC-43C5-97FF-CEAFE72A2651}" type="pres">
      <dgm:prSet presAssocID="{E80DA0D7-F4F4-44C5-9633-915D14701B7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1E356-9CDC-4788-B6E5-A259C78418AB}" type="pres">
      <dgm:prSet presAssocID="{E80DA0D7-F4F4-44C5-9633-915D14701B72}" presName="spNode" presStyleCnt="0"/>
      <dgm:spPr/>
    </dgm:pt>
    <dgm:pt modelId="{45BF4FA1-6B38-4685-B941-45904225EED4}" type="pres">
      <dgm:prSet presAssocID="{B2337E07-CCD8-4BC3-A4B9-53042617B6F1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336864F-6A24-4769-97DA-C836B4CE6241}" type="pres">
      <dgm:prSet presAssocID="{31180F6A-507B-40D0-B852-A46E2EB6F98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290D3-0C21-433F-84AD-D7985571CFBC}" type="pres">
      <dgm:prSet presAssocID="{31180F6A-507B-40D0-B852-A46E2EB6F980}" presName="spNode" presStyleCnt="0"/>
      <dgm:spPr/>
    </dgm:pt>
    <dgm:pt modelId="{FA6B9D0E-59A7-4EBB-B0B1-80B6CA9052D2}" type="pres">
      <dgm:prSet presAssocID="{33D3FD5C-71D7-48B0-AE4B-96D2FAA0C61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6341DBA-B0BF-4963-9DA5-976903174CAC}" type="pres">
      <dgm:prSet presAssocID="{25D08FEB-2E59-4931-9940-2C012D5BA8D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47624-9BF6-4A70-87CC-357BF88A53E4}" type="pres">
      <dgm:prSet presAssocID="{25D08FEB-2E59-4931-9940-2C012D5BA8D2}" presName="spNode" presStyleCnt="0"/>
      <dgm:spPr/>
    </dgm:pt>
    <dgm:pt modelId="{395930D6-D9B0-414D-AE87-E740EC13E1C2}" type="pres">
      <dgm:prSet presAssocID="{54B8AE6A-7D2D-42B2-BB6D-333B9EC3716D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73B8159-60C7-4014-AA66-5500C7624CBB}" type="pres">
      <dgm:prSet presAssocID="{C7D41BC1-CE68-4CE8-90D5-1D595859D465}" presName="node" presStyleLbl="node1" presStyleIdx="4" presStyleCnt="5" custRadScaleRad="97732" custRadScaleInc="-1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D0556-4342-4080-A608-D2E74AB914E6}" type="pres">
      <dgm:prSet presAssocID="{C7D41BC1-CE68-4CE8-90D5-1D595859D465}" presName="spNode" presStyleCnt="0"/>
      <dgm:spPr/>
    </dgm:pt>
    <dgm:pt modelId="{91D54048-2915-47DD-B592-F880F3541CBD}" type="pres">
      <dgm:prSet presAssocID="{750BE547-814C-4265-A5AF-37FFC8715B2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89363D28-AF22-47C6-92A6-FE057F80D09D}" type="presOf" srcId="{25D08FEB-2E59-4931-9940-2C012D5BA8D2}" destId="{36341DBA-B0BF-4963-9DA5-976903174CAC}" srcOrd="0" destOrd="0" presId="urn:microsoft.com/office/officeart/2005/8/layout/cycle5"/>
    <dgm:cxn modelId="{BD24EB58-95DF-426B-AB2D-167DD4D2E5C0}" type="presOf" srcId="{B4E70578-BD00-4C13-9EFD-7E624023F286}" destId="{B030A653-3329-42FF-B940-2B125638405C}" srcOrd="0" destOrd="0" presId="urn:microsoft.com/office/officeart/2005/8/layout/cycle5"/>
    <dgm:cxn modelId="{79417B5F-FF5D-47B1-88F5-0A4122E476ED}" type="presOf" srcId="{54B8AE6A-7D2D-42B2-BB6D-333B9EC3716D}" destId="{395930D6-D9B0-414D-AE87-E740EC13E1C2}" srcOrd="0" destOrd="0" presId="urn:microsoft.com/office/officeart/2005/8/layout/cycle5"/>
    <dgm:cxn modelId="{5623FD66-D793-4241-B139-A31450AF1DD8}" srcId="{B9E2C231-AE82-4F91-8F7D-0D45712ABD53}" destId="{25D08FEB-2E59-4931-9940-2C012D5BA8D2}" srcOrd="3" destOrd="0" parTransId="{2170BC40-3410-4973-85BF-BE8F55477681}" sibTransId="{54B8AE6A-7D2D-42B2-BB6D-333B9EC3716D}"/>
    <dgm:cxn modelId="{DEC41E5C-C794-4BE7-8699-F7EEE5F5BF66}" type="presOf" srcId="{31180F6A-507B-40D0-B852-A46E2EB6F980}" destId="{8336864F-6A24-4769-97DA-C836B4CE6241}" srcOrd="0" destOrd="0" presId="urn:microsoft.com/office/officeart/2005/8/layout/cycle5"/>
    <dgm:cxn modelId="{3BAECBB2-E4D2-41E9-9282-FC96342D1F5D}" srcId="{B9E2C231-AE82-4F91-8F7D-0D45712ABD53}" destId="{E80DA0D7-F4F4-44C5-9633-915D14701B72}" srcOrd="1" destOrd="0" parTransId="{FF4A8257-19E4-41F0-8CDF-ACD61E3B00FA}" sibTransId="{B2337E07-CCD8-4BC3-A4B9-53042617B6F1}"/>
    <dgm:cxn modelId="{BDEEA1A2-425D-432D-8A17-BFA45FBAD7A0}" type="presOf" srcId="{33D3FD5C-71D7-48B0-AE4B-96D2FAA0C618}" destId="{FA6B9D0E-59A7-4EBB-B0B1-80B6CA9052D2}" srcOrd="0" destOrd="0" presId="urn:microsoft.com/office/officeart/2005/8/layout/cycle5"/>
    <dgm:cxn modelId="{46AE65AB-692C-4DDF-864B-5A4C28817D85}" type="presOf" srcId="{B2337E07-CCD8-4BC3-A4B9-53042617B6F1}" destId="{45BF4FA1-6B38-4685-B941-45904225EED4}" srcOrd="0" destOrd="0" presId="urn:microsoft.com/office/officeart/2005/8/layout/cycle5"/>
    <dgm:cxn modelId="{A65CDB50-DDEC-4D1C-A2FD-5EFCF3619FCA}" type="presOf" srcId="{E80DA0D7-F4F4-44C5-9633-915D14701B72}" destId="{E5963B19-7CFC-43C5-97FF-CEAFE72A2651}" srcOrd="0" destOrd="0" presId="urn:microsoft.com/office/officeart/2005/8/layout/cycle5"/>
    <dgm:cxn modelId="{B8FF7C91-DE75-435B-A9F1-B60E53206D7C}" type="presOf" srcId="{C7D41BC1-CE68-4CE8-90D5-1D595859D465}" destId="{B73B8159-60C7-4014-AA66-5500C7624CBB}" srcOrd="0" destOrd="0" presId="urn:microsoft.com/office/officeart/2005/8/layout/cycle5"/>
    <dgm:cxn modelId="{F26229FE-18FF-4008-8C10-FF39B907E74A}" srcId="{B9E2C231-AE82-4F91-8F7D-0D45712ABD53}" destId="{C7D41BC1-CE68-4CE8-90D5-1D595859D465}" srcOrd="4" destOrd="0" parTransId="{E685AFEB-4A41-4DF0-B3D4-E9BD42374E37}" sibTransId="{750BE547-814C-4265-A5AF-37FFC8715B24}"/>
    <dgm:cxn modelId="{148B0571-E203-40DE-BD4B-CB6CFFDF09E1}" type="presOf" srcId="{B9E2C231-AE82-4F91-8F7D-0D45712ABD53}" destId="{344A2706-AAE3-4528-AD6E-E70B05B81839}" srcOrd="0" destOrd="0" presId="urn:microsoft.com/office/officeart/2005/8/layout/cycle5"/>
    <dgm:cxn modelId="{6DE6D6AA-6FC6-4B97-9FF7-E513A706E064}" type="presOf" srcId="{033FF0DF-E6A9-4A03-AA26-C8FC44854581}" destId="{8BDEE156-36C4-41C3-AA6B-C97BE63C03C2}" srcOrd="0" destOrd="0" presId="urn:microsoft.com/office/officeart/2005/8/layout/cycle5"/>
    <dgm:cxn modelId="{8B86DF13-163C-4BC6-BD5E-FFB861C538F4}" srcId="{B9E2C231-AE82-4F91-8F7D-0D45712ABD53}" destId="{B4E70578-BD00-4C13-9EFD-7E624023F286}" srcOrd="0" destOrd="0" parTransId="{95ED82DF-8E8C-42DB-B3AF-9EFFEAFF1921}" sibTransId="{033FF0DF-E6A9-4A03-AA26-C8FC44854581}"/>
    <dgm:cxn modelId="{26D6B7E3-0929-47DE-B391-EED0BC831B62}" srcId="{B9E2C231-AE82-4F91-8F7D-0D45712ABD53}" destId="{31180F6A-507B-40D0-B852-A46E2EB6F980}" srcOrd="2" destOrd="0" parTransId="{88878236-73AA-4AE4-9F53-29732BEB4BC1}" sibTransId="{33D3FD5C-71D7-48B0-AE4B-96D2FAA0C618}"/>
    <dgm:cxn modelId="{6F520AD6-8043-406D-A042-9BA44EF2146E}" type="presOf" srcId="{750BE547-814C-4265-A5AF-37FFC8715B24}" destId="{91D54048-2915-47DD-B592-F880F3541CBD}" srcOrd="0" destOrd="0" presId="urn:microsoft.com/office/officeart/2005/8/layout/cycle5"/>
    <dgm:cxn modelId="{429FDA3B-677D-41E7-B9BB-527D240525A9}" type="presParOf" srcId="{344A2706-AAE3-4528-AD6E-E70B05B81839}" destId="{B030A653-3329-42FF-B940-2B125638405C}" srcOrd="0" destOrd="0" presId="urn:microsoft.com/office/officeart/2005/8/layout/cycle5"/>
    <dgm:cxn modelId="{B346E419-EB28-443D-999C-87C2F52D407D}" type="presParOf" srcId="{344A2706-AAE3-4528-AD6E-E70B05B81839}" destId="{7C926A27-8BCC-45E8-B5CA-8B46012C1BBC}" srcOrd="1" destOrd="0" presId="urn:microsoft.com/office/officeart/2005/8/layout/cycle5"/>
    <dgm:cxn modelId="{BDD5480B-D173-4CAE-AAEA-2AF0FFF2FFA9}" type="presParOf" srcId="{344A2706-AAE3-4528-AD6E-E70B05B81839}" destId="{8BDEE156-36C4-41C3-AA6B-C97BE63C03C2}" srcOrd="2" destOrd="0" presId="urn:microsoft.com/office/officeart/2005/8/layout/cycle5"/>
    <dgm:cxn modelId="{B0634F80-C468-4029-88F2-984DDDBA8DEA}" type="presParOf" srcId="{344A2706-AAE3-4528-AD6E-E70B05B81839}" destId="{E5963B19-7CFC-43C5-97FF-CEAFE72A2651}" srcOrd="3" destOrd="0" presId="urn:microsoft.com/office/officeart/2005/8/layout/cycle5"/>
    <dgm:cxn modelId="{39B76080-DE35-40E8-ABE5-0745D07C0659}" type="presParOf" srcId="{344A2706-AAE3-4528-AD6E-E70B05B81839}" destId="{A891E356-9CDC-4788-B6E5-A259C78418AB}" srcOrd="4" destOrd="0" presId="urn:microsoft.com/office/officeart/2005/8/layout/cycle5"/>
    <dgm:cxn modelId="{4BE7F8C5-704A-4AAE-90C3-51E4878B3B9C}" type="presParOf" srcId="{344A2706-AAE3-4528-AD6E-E70B05B81839}" destId="{45BF4FA1-6B38-4685-B941-45904225EED4}" srcOrd="5" destOrd="0" presId="urn:microsoft.com/office/officeart/2005/8/layout/cycle5"/>
    <dgm:cxn modelId="{0E39F5CE-8A1D-44B7-8216-3C507459E6D2}" type="presParOf" srcId="{344A2706-AAE3-4528-AD6E-E70B05B81839}" destId="{8336864F-6A24-4769-97DA-C836B4CE6241}" srcOrd="6" destOrd="0" presId="urn:microsoft.com/office/officeart/2005/8/layout/cycle5"/>
    <dgm:cxn modelId="{8B4998F2-7453-4BEB-9605-F611DC482292}" type="presParOf" srcId="{344A2706-AAE3-4528-AD6E-E70B05B81839}" destId="{AC0290D3-0C21-433F-84AD-D7985571CFBC}" srcOrd="7" destOrd="0" presId="urn:microsoft.com/office/officeart/2005/8/layout/cycle5"/>
    <dgm:cxn modelId="{ED328A5B-CB96-4F24-88C4-9E3FB850EC26}" type="presParOf" srcId="{344A2706-AAE3-4528-AD6E-E70B05B81839}" destId="{FA6B9D0E-59A7-4EBB-B0B1-80B6CA9052D2}" srcOrd="8" destOrd="0" presId="urn:microsoft.com/office/officeart/2005/8/layout/cycle5"/>
    <dgm:cxn modelId="{6E2740DC-7734-425B-8A60-5D4CDFB45B0C}" type="presParOf" srcId="{344A2706-AAE3-4528-AD6E-E70B05B81839}" destId="{36341DBA-B0BF-4963-9DA5-976903174CAC}" srcOrd="9" destOrd="0" presId="urn:microsoft.com/office/officeart/2005/8/layout/cycle5"/>
    <dgm:cxn modelId="{802F226F-877A-42F8-9CDC-DE1A85C64B27}" type="presParOf" srcId="{344A2706-AAE3-4528-AD6E-E70B05B81839}" destId="{CA447624-9BF6-4A70-87CC-357BF88A53E4}" srcOrd="10" destOrd="0" presId="urn:microsoft.com/office/officeart/2005/8/layout/cycle5"/>
    <dgm:cxn modelId="{2764B4C5-69A6-4AD2-AD12-B95C35A2CA4B}" type="presParOf" srcId="{344A2706-AAE3-4528-AD6E-E70B05B81839}" destId="{395930D6-D9B0-414D-AE87-E740EC13E1C2}" srcOrd="11" destOrd="0" presId="urn:microsoft.com/office/officeart/2005/8/layout/cycle5"/>
    <dgm:cxn modelId="{1C50D896-42E4-4D01-A158-E02F08090113}" type="presParOf" srcId="{344A2706-AAE3-4528-AD6E-E70B05B81839}" destId="{B73B8159-60C7-4014-AA66-5500C7624CBB}" srcOrd="12" destOrd="0" presId="urn:microsoft.com/office/officeart/2005/8/layout/cycle5"/>
    <dgm:cxn modelId="{F58E55CF-ED25-4EA1-95CB-612C8E6C3452}" type="presParOf" srcId="{344A2706-AAE3-4528-AD6E-E70B05B81839}" destId="{16FD0556-4342-4080-A608-D2E74AB914E6}" srcOrd="13" destOrd="0" presId="urn:microsoft.com/office/officeart/2005/8/layout/cycle5"/>
    <dgm:cxn modelId="{516544CB-3619-4023-93F1-48C5E7D3D844}" type="presParOf" srcId="{344A2706-AAE3-4528-AD6E-E70B05B81839}" destId="{91D54048-2915-47DD-B592-F880F3541CBD}" srcOrd="14" destOrd="0" presId="urn:microsoft.com/office/officeart/2005/8/layout/cycle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064FFD-47E5-4E1D-80C3-7456C9BD324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AD977A-D46C-4D6D-94E5-6CF378D34153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রাষ্ট্র পরিচালনার মূলনীতি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F4136F0-96C5-48BF-A8BA-82E166D589EF}" type="parTrans" cxnId="{A5BDCB34-F38F-440B-AA64-4D3D47AD3181}">
      <dgm:prSet/>
      <dgm:spPr/>
      <dgm:t>
        <a:bodyPr/>
        <a:lstStyle/>
        <a:p>
          <a:endParaRPr lang="en-US"/>
        </a:p>
      </dgm:t>
    </dgm:pt>
    <dgm:pt modelId="{5D8F03D3-814B-4AA5-9BF3-F50DFE734E1F}" type="sibTrans" cxnId="{A5BDCB34-F38F-440B-AA64-4D3D47AD3181}">
      <dgm:prSet/>
      <dgm:spPr/>
      <dgm:t>
        <a:bodyPr/>
        <a:lstStyle/>
        <a:p>
          <a:endParaRPr lang="en-US"/>
        </a:p>
      </dgm:t>
    </dgm:pt>
    <dgm:pt modelId="{63ECA38D-A530-4F75-9834-3A17AA89481F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ধর্মনিরপেক্ষতা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C83AA4C-3402-4FB1-8830-548A8A4CA37A}" type="parTrans" cxnId="{A4AAE4B6-5CF6-441E-B315-7114E5492155}">
      <dgm:prSet/>
      <dgm:spPr/>
      <dgm:t>
        <a:bodyPr/>
        <a:lstStyle/>
        <a:p>
          <a:endParaRPr lang="en-US"/>
        </a:p>
      </dgm:t>
    </dgm:pt>
    <dgm:pt modelId="{2FF0CC49-3A5C-45CB-8728-18D962418AFF}" type="sibTrans" cxnId="{A4AAE4B6-5CF6-441E-B315-7114E5492155}">
      <dgm:prSet/>
      <dgm:spPr/>
      <dgm:t>
        <a:bodyPr/>
        <a:lstStyle/>
        <a:p>
          <a:endParaRPr lang="en-US"/>
        </a:p>
      </dgm:t>
    </dgm:pt>
    <dgm:pt modelId="{0E1B8057-407A-45D2-9FDE-28513FF69465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জাতীয়তাবাদ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E416450-883C-4AD7-959D-EBC2DF1EF1A4}" type="parTrans" cxnId="{F32E383B-6419-467D-9DA9-CA1185F10600}">
      <dgm:prSet/>
      <dgm:spPr/>
      <dgm:t>
        <a:bodyPr/>
        <a:lstStyle/>
        <a:p>
          <a:endParaRPr lang="en-US"/>
        </a:p>
      </dgm:t>
    </dgm:pt>
    <dgm:pt modelId="{4A8D3CCE-24C6-4BB6-9036-52E94EFC9BA2}" type="sibTrans" cxnId="{F32E383B-6419-467D-9DA9-CA1185F10600}">
      <dgm:prSet/>
      <dgm:spPr/>
      <dgm:t>
        <a:bodyPr/>
        <a:lstStyle/>
        <a:p>
          <a:endParaRPr lang="en-US"/>
        </a:p>
      </dgm:t>
    </dgm:pt>
    <dgm:pt modelId="{AC142953-02B7-4BC1-A68C-CAF00C250D7E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সমাজতন্ত্র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F9B33E5F-FE05-4D7F-825D-5CC296F428FF}" type="parTrans" cxnId="{5DDE52F1-2B7A-4D88-B2FB-BB161E93A160}">
      <dgm:prSet/>
      <dgm:spPr/>
      <dgm:t>
        <a:bodyPr/>
        <a:lstStyle/>
        <a:p>
          <a:endParaRPr lang="en-US"/>
        </a:p>
      </dgm:t>
    </dgm:pt>
    <dgm:pt modelId="{AC82B5D3-EAD4-4181-B03A-7CA7970ED5C4}" type="sibTrans" cxnId="{5DDE52F1-2B7A-4D88-B2FB-BB161E93A160}">
      <dgm:prSet/>
      <dgm:spPr/>
      <dgm:t>
        <a:bodyPr/>
        <a:lstStyle/>
        <a:p>
          <a:endParaRPr lang="en-US"/>
        </a:p>
      </dgm:t>
    </dgm:pt>
    <dgm:pt modelId="{2F2ECDE1-44B5-40BF-AF3B-5F770E2C0AFC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গণতন্ত্র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08DEF1D-8684-40AD-9CFB-0903A995BD4E}" type="parTrans" cxnId="{2DE24A0D-8B45-4FC2-AFB0-D9FF48B378FB}">
      <dgm:prSet/>
      <dgm:spPr/>
      <dgm:t>
        <a:bodyPr/>
        <a:lstStyle/>
        <a:p>
          <a:endParaRPr lang="en-US"/>
        </a:p>
      </dgm:t>
    </dgm:pt>
    <dgm:pt modelId="{C2DCCAFB-CD24-4204-8EBE-67E17607E434}" type="sibTrans" cxnId="{2DE24A0D-8B45-4FC2-AFB0-D9FF48B378FB}">
      <dgm:prSet/>
      <dgm:spPr/>
      <dgm:t>
        <a:bodyPr/>
        <a:lstStyle/>
        <a:p>
          <a:endParaRPr lang="en-US"/>
        </a:p>
      </dgm:t>
    </dgm:pt>
    <dgm:pt modelId="{D5DA63EC-90C9-4B7F-AB10-1A750B724A0F}" type="pres">
      <dgm:prSet presAssocID="{87064FFD-47E5-4E1D-80C3-7456C9BD324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EC3E2B-B409-43F8-8399-0F2071A5FBDD}" type="pres">
      <dgm:prSet presAssocID="{05AD977A-D46C-4D6D-94E5-6CF378D34153}" presName="centerShape" presStyleLbl="node0" presStyleIdx="0" presStyleCnt="1" custScaleX="128401"/>
      <dgm:spPr/>
      <dgm:t>
        <a:bodyPr/>
        <a:lstStyle/>
        <a:p>
          <a:endParaRPr lang="en-US"/>
        </a:p>
      </dgm:t>
    </dgm:pt>
    <dgm:pt modelId="{D628A22E-97EC-47B1-A262-E541AD34A05D}" type="pres">
      <dgm:prSet presAssocID="{8C83AA4C-3402-4FB1-8830-548A8A4CA37A}" presName="Name9" presStyleLbl="parChTrans1D2" presStyleIdx="0" presStyleCnt="4"/>
      <dgm:spPr/>
      <dgm:t>
        <a:bodyPr/>
        <a:lstStyle/>
        <a:p>
          <a:endParaRPr lang="en-US"/>
        </a:p>
      </dgm:t>
    </dgm:pt>
    <dgm:pt modelId="{B6DD05D7-14AD-4DF3-BE89-0153F2614CCA}" type="pres">
      <dgm:prSet presAssocID="{8C83AA4C-3402-4FB1-8830-548A8A4CA37A}" presName="connTx" presStyleLbl="parChTrans1D2" presStyleIdx="0" presStyleCnt="4"/>
      <dgm:spPr/>
      <dgm:t>
        <a:bodyPr/>
        <a:lstStyle/>
        <a:p>
          <a:endParaRPr lang="en-US"/>
        </a:p>
      </dgm:t>
    </dgm:pt>
    <dgm:pt modelId="{CD59F448-9A69-4008-9BF5-E64B88F4495B}" type="pres">
      <dgm:prSet presAssocID="{63ECA38D-A530-4F75-9834-3A17AA89481F}" presName="node" presStyleLbl="node1" presStyleIdx="0" presStyleCnt="4" custScaleX="170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D3EB5-C1F2-474A-B7E5-DD351E202702}" type="pres">
      <dgm:prSet presAssocID="{EE416450-883C-4AD7-959D-EBC2DF1EF1A4}" presName="Name9" presStyleLbl="parChTrans1D2" presStyleIdx="1" presStyleCnt="4"/>
      <dgm:spPr/>
      <dgm:t>
        <a:bodyPr/>
        <a:lstStyle/>
        <a:p>
          <a:endParaRPr lang="en-US"/>
        </a:p>
      </dgm:t>
    </dgm:pt>
    <dgm:pt modelId="{DA796331-9223-4170-9033-F78A93806AD6}" type="pres">
      <dgm:prSet presAssocID="{EE416450-883C-4AD7-959D-EBC2DF1EF1A4}" presName="connTx" presStyleLbl="parChTrans1D2" presStyleIdx="1" presStyleCnt="4"/>
      <dgm:spPr/>
      <dgm:t>
        <a:bodyPr/>
        <a:lstStyle/>
        <a:p>
          <a:endParaRPr lang="en-US"/>
        </a:p>
      </dgm:t>
    </dgm:pt>
    <dgm:pt modelId="{393FB038-B72E-451C-B8C7-972DF1DE5C2B}" type="pres">
      <dgm:prSet presAssocID="{0E1B8057-407A-45D2-9FDE-28513FF69465}" presName="node" presStyleLbl="node1" presStyleIdx="1" presStyleCnt="4" custScaleX="112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7A056-F09F-49DE-A9B9-54ADD0886D79}" type="pres">
      <dgm:prSet presAssocID="{F9B33E5F-FE05-4D7F-825D-5CC296F428FF}" presName="Name9" presStyleLbl="parChTrans1D2" presStyleIdx="2" presStyleCnt="4"/>
      <dgm:spPr/>
      <dgm:t>
        <a:bodyPr/>
        <a:lstStyle/>
        <a:p>
          <a:endParaRPr lang="en-US"/>
        </a:p>
      </dgm:t>
    </dgm:pt>
    <dgm:pt modelId="{E9EE3506-78A3-4D91-9939-8941F639B436}" type="pres">
      <dgm:prSet presAssocID="{F9B33E5F-FE05-4D7F-825D-5CC296F428F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217AE1C0-B19B-4726-ABCC-63103B6EF7D7}" type="pres">
      <dgm:prSet presAssocID="{AC142953-02B7-4BC1-A68C-CAF00C250D7E}" presName="node" presStyleLbl="node1" presStyleIdx="2" presStyleCnt="4" custScaleX="190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6758F-2FDE-425F-8667-58E355AAED2F}" type="pres">
      <dgm:prSet presAssocID="{F08DEF1D-8684-40AD-9CFB-0903A995BD4E}" presName="Name9" presStyleLbl="parChTrans1D2" presStyleIdx="3" presStyleCnt="4"/>
      <dgm:spPr/>
      <dgm:t>
        <a:bodyPr/>
        <a:lstStyle/>
        <a:p>
          <a:endParaRPr lang="en-US"/>
        </a:p>
      </dgm:t>
    </dgm:pt>
    <dgm:pt modelId="{DD59D595-C594-4CCC-8AD4-6E92CB60C11C}" type="pres">
      <dgm:prSet presAssocID="{F08DEF1D-8684-40AD-9CFB-0903A995BD4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504C260-5132-457A-B455-D4DE1010B34E}" type="pres">
      <dgm:prSet presAssocID="{2F2ECDE1-44B5-40BF-AF3B-5F770E2C0AFC}" presName="node" presStyleLbl="node1" presStyleIdx="3" presStyleCnt="4" custScaleX="134032" custRadScaleRad="121127" custRadScaleInc="-2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EC2601-7932-4705-8F3F-6EEB37282377}" type="presOf" srcId="{EE416450-883C-4AD7-959D-EBC2DF1EF1A4}" destId="{DA796331-9223-4170-9033-F78A93806AD6}" srcOrd="1" destOrd="0" presId="urn:microsoft.com/office/officeart/2005/8/layout/radial1"/>
    <dgm:cxn modelId="{30D5338A-4720-44AE-8329-9662A8665252}" type="presOf" srcId="{F08DEF1D-8684-40AD-9CFB-0903A995BD4E}" destId="{DD59D595-C594-4CCC-8AD4-6E92CB60C11C}" srcOrd="1" destOrd="0" presId="urn:microsoft.com/office/officeart/2005/8/layout/radial1"/>
    <dgm:cxn modelId="{F32E383B-6419-467D-9DA9-CA1185F10600}" srcId="{05AD977A-D46C-4D6D-94E5-6CF378D34153}" destId="{0E1B8057-407A-45D2-9FDE-28513FF69465}" srcOrd="1" destOrd="0" parTransId="{EE416450-883C-4AD7-959D-EBC2DF1EF1A4}" sibTransId="{4A8D3CCE-24C6-4BB6-9036-52E94EFC9BA2}"/>
    <dgm:cxn modelId="{FECD825E-1C40-4D8D-A994-0A54656131D9}" type="presOf" srcId="{2F2ECDE1-44B5-40BF-AF3B-5F770E2C0AFC}" destId="{4504C260-5132-457A-B455-D4DE1010B34E}" srcOrd="0" destOrd="0" presId="urn:microsoft.com/office/officeart/2005/8/layout/radial1"/>
    <dgm:cxn modelId="{A5BDCB34-F38F-440B-AA64-4D3D47AD3181}" srcId="{87064FFD-47E5-4E1D-80C3-7456C9BD3241}" destId="{05AD977A-D46C-4D6D-94E5-6CF378D34153}" srcOrd="0" destOrd="0" parTransId="{7F4136F0-96C5-48BF-A8BA-82E166D589EF}" sibTransId="{5D8F03D3-814B-4AA5-9BF3-F50DFE734E1F}"/>
    <dgm:cxn modelId="{2DE24A0D-8B45-4FC2-AFB0-D9FF48B378FB}" srcId="{05AD977A-D46C-4D6D-94E5-6CF378D34153}" destId="{2F2ECDE1-44B5-40BF-AF3B-5F770E2C0AFC}" srcOrd="3" destOrd="0" parTransId="{F08DEF1D-8684-40AD-9CFB-0903A995BD4E}" sibTransId="{C2DCCAFB-CD24-4204-8EBE-67E17607E434}"/>
    <dgm:cxn modelId="{49642267-DDA5-4865-95C9-ED66D383FFE6}" type="presOf" srcId="{F08DEF1D-8684-40AD-9CFB-0903A995BD4E}" destId="{77B6758F-2FDE-425F-8667-58E355AAED2F}" srcOrd="0" destOrd="0" presId="urn:microsoft.com/office/officeart/2005/8/layout/radial1"/>
    <dgm:cxn modelId="{ED9D0BB0-6995-4308-A934-FFA5866178EB}" type="presOf" srcId="{8C83AA4C-3402-4FB1-8830-548A8A4CA37A}" destId="{B6DD05D7-14AD-4DF3-BE89-0153F2614CCA}" srcOrd="1" destOrd="0" presId="urn:microsoft.com/office/officeart/2005/8/layout/radial1"/>
    <dgm:cxn modelId="{93E72A64-56DD-4F3B-B890-2C7FE744E8AE}" type="presOf" srcId="{AC142953-02B7-4BC1-A68C-CAF00C250D7E}" destId="{217AE1C0-B19B-4726-ABCC-63103B6EF7D7}" srcOrd="0" destOrd="0" presId="urn:microsoft.com/office/officeart/2005/8/layout/radial1"/>
    <dgm:cxn modelId="{69E8E950-1545-4916-B636-A77F8D13B385}" type="presOf" srcId="{EE416450-883C-4AD7-959D-EBC2DF1EF1A4}" destId="{784D3EB5-C1F2-474A-B7E5-DD351E202702}" srcOrd="0" destOrd="0" presId="urn:microsoft.com/office/officeart/2005/8/layout/radial1"/>
    <dgm:cxn modelId="{5DDE52F1-2B7A-4D88-B2FB-BB161E93A160}" srcId="{05AD977A-D46C-4D6D-94E5-6CF378D34153}" destId="{AC142953-02B7-4BC1-A68C-CAF00C250D7E}" srcOrd="2" destOrd="0" parTransId="{F9B33E5F-FE05-4D7F-825D-5CC296F428FF}" sibTransId="{AC82B5D3-EAD4-4181-B03A-7CA7970ED5C4}"/>
    <dgm:cxn modelId="{B4B9930F-3B36-413E-9826-0D9448FBD494}" type="presOf" srcId="{63ECA38D-A530-4F75-9834-3A17AA89481F}" destId="{CD59F448-9A69-4008-9BF5-E64B88F4495B}" srcOrd="0" destOrd="0" presId="urn:microsoft.com/office/officeart/2005/8/layout/radial1"/>
    <dgm:cxn modelId="{A4AAE4B6-5CF6-441E-B315-7114E5492155}" srcId="{05AD977A-D46C-4D6D-94E5-6CF378D34153}" destId="{63ECA38D-A530-4F75-9834-3A17AA89481F}" srcOrd="0" destOrd="0" parTransId="{8C83AA4C-3402-4FB1-8830-548A8A4CA37A}" sibTransId="{2FF0CC49-3A5C-45CB-8728-18D962418AFF}"/>
    <dgm:cxn modelId="{B699B230-92AD-439B-AE77-51EB602E628C}" type="presOf" srcId="{0E1B8057-407A-45D2-9FDE-28513FF69465}" destId="{393FB038-B72E-451C-B8C7-972DF1DE5C2B}" srcOrd="0" destOrd="0" presId="urn:microsoft.com/office/officeart/2005/8/layout/radial1"/>
    <dgm:cxn modelId="{627F7535-4BB3-42EB-923C-C04F7F4FC6F8}" type="presOf" srcId="{05AD977A-D46C-4D6D-94E5-6CF378D34153}" destId="{DAEC3E2B-B409-43F8-8399-0F2071A5FBDD}" srcOrd="0" destOrd="0" presId="urn:microsoft.com/office/officeart/2005/8/layout/radial1"/>
    <dgm:cxn modelId="{9DE37A32-4139-4934-B443-5B25465AB5AD}" type="presOf" srcId="{F9B33E5F-FE05-4D7F-825D-5CC296F428FF}" destId="{BFE7A056-F09F-49DE-A9B9-54ADD0886D79}" srcOrd="0" destOrd="0" presId="urn:microsoft.com/office/officeart/2005/8/layout/radial1"/>
    <dgm:cxn modelId="{E0C7A859-E0A2-45A2-8819-41D12629FC5F}" type="presOf" srcId="{8C83AA4C-3402-4FB1-8830-548A8A4CA37A}" destId="{D628A22E-97EC-47B1-A262-E541AD34A05D}" srcOrd="0" destOrd="0" presId="urn:microsoft.com/office/officeart/2005/8/layout/radial1"/>
    <dgm:cxn modelId="{85F78F70-03BF-4B80-BBB8-0DD6ACEF3DFB}" type="presOf" srcId="{87064FFD-47E5-4E1D-80C3-7456C9BD3241}" destId="{D5DA63EC-90C9-4B7F-AB10-1A750B724A0F}" srcOrd="0" destOrd="0" presId="urn:microsoft.com/office/officeart/2005/8/layout/radial1"/>
    <dgm:cxn modelId="{4AE75006-D659-4244-889F-4127CC00D080}" type="presOf" srcId="{F9B33E5F-FE05-4D7F-825D-5CC296F428FF}" destId="{E9EE3506-78A3-4D91-9939-8941F639B436}" srcOrd="1" destOrd="0" presId="urn:microsoft.com/office/officeart/2005/8/layout/radial1"/>
    <dgm:cxn modelId="{3968592A-DE30-4D1C-99A3-4A04653F780C}" type="presParOf" srcId="{D5DA63EC-90C9-4B7F-AB10-1A750B724A0F}" destId="{DAEC3E2B-B409-43F8-8399-0F2071A5FBDD}" srcOrd="0" destOrd="0" presId="urn:microsoft.com/office/officeart/2005/8/layout/radial1"/>
    <dgm:cxn modelId="{13F5BD39-8044-4D15-BDBD-4C9E03364B96}" type="presParOf" srcId="{D5DA63EC-90C9-4B7F-AB10-1A750B724A0F}" destId="{D628A22E-97EC-47B1-A262-E541AD34A05D}" srcOrd="1" destOrd="0" presId="urn:microsoft.com/office/officeart/2005/8/layout/radial1"/>
    <dgm:cxn modelId="{CDCB6AF4-2152-40EC-9217-3ECE3418581C}" type="presParOf" srcId="{D628A22E-97EC-47B1-A262-E541AD34A05D}" destId="{B6DD05D7-14AD-4DF3-BE89-0153F2614CCA}" srcOrd="0" destOrd="0" presId="urn:microsoft.com/office/officeart/2005/8/layout/radial1"/>
    <dgm:cxn modelId="{CBA2A71E-5A9E-4F77-AC7D-17B4C2DF70F7}" type="presParOf" srcId="{D5DA63EC-90C9-4B7F-AB10-1A750B724A0F}" destId="{CD59F448-9A69-4008-9BF5-E64B88F4495B}" srcOrd="2" destOrd="0" presId="urn:microsoft.com/office/officeart/2005/8/layout/radial1"/>
    <dgm:cxn modelId="{93D0BBDE-2D84-41C9-9DB1-389732EFB057}" type="presParOf" srcId="{D5DA63EC-90C9-4B7F-AB10-1A750B724A0F}" destId="{784D3EB5-C1F2-474A-B7E5-DD351E202702}" srcOrd="3" destOrd="0" presId="urn:microsoft.com/office/officeart/2005/8/layout/radial1"/>
    <dgm:cxn modelId="{828D89A5-7EB7-4CDD-AE14-BCA2F7FDD73C}" type="presParOf" srcId="{784D3EB5-C1F2-474A-B7E5-DD351E202702}" destId="{DA796331-9223-4170-9033-F78A93806AD6}" srcOrd="0" destOrd="0" presId="urn:microsoft.com/office/officeart/2005/8/layout/radial1"/>
    <dgm:cxn modelId="{3CD2E1C8-EDAB-48B4-BEE4-97D1934010B2}" type="presParOf" srcId="{D5DA63EC-90C9-4B7F-AB10-1A750B724A0F}" destId="{393FB038-B72E-451C-B8C7-972DF1DE5C2B}" srcOrd="4" destOrd="0" presId="urn:microsoft.com/office/officeart/2005/8/layout/radial1"/>
    <dgm:cxn modelId="{EE81CE91-F98C-4D14-B260-B95496E688C6}" type="presParOf" srcId="{D5DA63EC-90C9-4B7F-AB10-1A750B724A0F}" destId="{BFE7A056-F09F-49DE-A9B9-54ADD0886D79}" srcOrd="5" destOrd="0" presId="urn:microsoft.com/office/officeart/2005/8/layout/radial1"/>
    <dgm:cxn modelId="{038C56BF-2C71-4B18-B406-D8D2AB89E6F6}" type="presParOf" srcId="{BFE7A056-F09F-49DE-A9B9-54ADD0886D79}" destId="{E9EE3506-78A3-4D91-9939-8941F639B436}" srcOrd="0" destOrd="0" presId="urn:microsoft.com/office/officeart/2005/8/layout/radial1"/>
    <dgm:cxn modelId="{4A68FAE9-B6D6-435E-8A58-C2A637E95581}" type="presParOf" srcId="{D5DA63EC-90C9-4B7F-AB10-1A750B724A0F}" destId="{217AE1C0-B19B-4726-ABCC-63103B6EF7D7}" srcOrd="6" destOrd="0" presId="urn:microsoft.com/office/officeart/2005/8/layout/radial1"/>
    <dgm:cxn modelId="{0E112350-8EBC-4843-BFBF-5AC7E278E43D}" type="presParOf" srcId="{D5DA63EC-90C9-4B7F-AB10-1A750B724A0F}" destId="{77B6758F-2FDE-425F-8667-58E355AAED2F}" srcOrd="7" destOrd="0" presId="urn:microsoft.com/office/officeart/2005/8/layout/radial1"/>
    <dgm:cxn modelId="{AB93847F-CCD4-436D-9BF1-8B871EE22077}" type="presParOf" srcId="{77B6758F-2FDE-425F-8667-58E355AAED2F}" destId="{DD59D595-C594-4CCC-8AD4-6E92CB60C11C}" srcOrd="0" destOrd="0" presId="urn:microsoft.com/office/officeart/2005/8/layout/radial1"/>
    <dgm:cxn modelId="{C9B251BE-4669-4C5D-A033-7ACB3FCD29DC}" type="presParOf" srcId="{D5DA63EC-90C9-4B7F-AB10-1A750B724A0F}" destId="{4504C260-5132-457A-B455-D4DE1010B34E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381499"/>
            <a:ext cx="6019800" cy="246264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18400" b="1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38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357255"/>
            <a:ext cx="1600200" cy="248689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4343400"/>
            <a:ext cx="1524000" cy="25146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354888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7" y="4267200"/>
            <a:ext cx="1476375" cy="1600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অলিখিত সংবিধান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17" y="4267200"/>
            <a:ext cx="1466483" cy="1600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43200" y="1066800"/>
            <a:ext cx="3733800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সংবিধানের প্রকারভেদ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Curved Down Arrow 9"/>
          <p:cNvSpPr/>
          <p:nvPr/>
        </p:nvSpPr>
        <p:spPr>
          <a:xfrm rot="1946504">
            <a:off x="6369707" y="1109500"/>
            <a:ext cx="2206911" cy="117953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19297083" flipH="1">
            <a:off x="665072" y="1155920"/>
            <a:ext cx="2170313" cy="117953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29580"/>
            <a:ext cx="29718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লিপিবদ্ধ করণের ভিত্তিতে  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2819400"/>
            <a:ext cx="3048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সংশোধনের ভিত্তিতে 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4373940"/>
            <a:ext cx="14859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সুপরিবর্তনীয়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4343400"/>
            <a:ext cx="16383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দুস্ষ্পরিবর্তনীয়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410200" y="3564081"/>
            <a:ext cx="74295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2595582" y="3536372"/>
            <a:ext cx="74295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600950" y="3484418"/>
            <a:ext cx="74295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762000" y="3529445"/>
            <a:ext cx="74295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57400" y="4419601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লিখিত সংবিধান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26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18" y="3369469"/>
            <a:ext cx="3028718" cy="2395537"/>
          </a:xfrm>
          <a:prstGeom prst="rect">
            <a:avLst/>
          </a:prstGeom>
        </p:spPr>
      </p:pic>
      <p:pic>
        <p:nvPicPr>
          <p:cNvPr id="5" name="Picture 4" descr="C:\Users\DOEL\Desktop\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46" y="3331859"/>
            <a:ext cx="1959954" cy="24122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DOEL\Desktop\zia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941" y="3338945"/>
            <a:ext cx="1913659" cy="24066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DOEL\Desktop\hasin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338944"/>
            <a:ext cx="1985128" cy="24631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16" y="457200"/>
            <a:ext cx="3297383" cy="2301140"/>
          </a:xfrm>
          <a:prstGeom prst="rect">
            <a:avLst/>
          </a:prstGeom>
        </p:spPr>
      </p:pic>
      <p:pic>
        <p:nvPicPr>
          <p:cNvPr id="9" name="Picture 3" descr="C:\Users\DOEL\Desktop\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3048000" cy="22790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OEL\Desktop\cv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0424"/>
            <a:ext cx="2286000" cy="23173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417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7772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3810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57600" y="2286000"/>
            <a:ext cx="1981200" cy="1447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বাংলাদেশের সংবিধান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1828800"/>
            <a:ext cx="2057400" cy="1295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১৯শে অক্টোবর আলোচনা শুরু বিল পাশ ৪ঠা নভেম্বর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685800"/>
            <a:ext cx="2514600" cy="990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কার্‍্যকর-১৯৭২,১৬ই ডিসেম্বর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86200" y="457200"/>
            <a:ext cx="2209800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গণপরিষদ আদেশ জারি ১৯৭২ সালের ২২শে মার্চ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324600" y="914400"/>
            <a:ext cx="2438400" cy="1143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গণপরিষদ এর প্রথম অধিবেশন ১৯৭২,১০ই এপ্রিল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3429000"/>
            <a:ext cx="2133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খসরা সংবিধান-১৯৭২,১১ই অক্টোবর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2000" y="4648200"/>
            <a:ext cx="22098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সদস্য সঙ্খ্যা-৩৪ জন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05200" y="4876800"/>
            <a:ext cx="259080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আহবায়ক-ড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কামাল হোসেন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96000" y="4038600"/>
            <a:ext cx="1981200" cy="1219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ডেপুটি স্পিকার-মোহাম্ম্মাদ উল্লাহ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53200" y="2590800"/>
            <a:ext cx="2133600" cy="990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 স্পিকার-শাহ আব্দুল হামিদ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495800" y="1981200"/>
            <a:ext cx="685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715000" y="1828800"/>
            <a:ext cx="7620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67400" y="3200400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86400" y="3581400"/>
            <a:ext cx="8382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895600" y="3352800"/>
            <a:ext cx="7620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276600" y="3810000"/>
            <a:ext cx="7620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4457700" y="4229100"/>
            <a:ext cx="9144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667000" y="2514600"/>
            <a:ext cx="8382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3314700" y="1485900"/>
            <a:ext cx="7620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676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100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১৯৭২ সালের সংবিধানের প্রধান বৈশষ্ঠ্যগুলো আলচনা করে তোমাদের মতামত একটি পোস্টারে লিখে উপস্থাপন কর 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9906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3622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সংবিধান কী 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গণপরিষদের প্রথম অধিবেশন কত তারিখ বসে 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রাষ্ট্র পরিচালনার মূলনীতি কয়টি 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 বাংলাদেশের সংবিধান কয় কক্ষবিশিষ্ঠ 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৫। সংবিধান সংশোধনের ক্ষেত্রে জাতীয় সংসদের কত শতাংশ ভোটের প্রয়োজন হয়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15240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5814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সংবিধান কী ? ১৯৭২ সালের সংবিধানের বৈশিষ্ঠ্যগুলো আলোচনা কর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5440680" cy="259080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Autofit/>
          </a:bodyPr>
          <a:lstStyle/>
          <a:p>
            <a:pPr algn="ctr"/>
            <a:r>
              <a:rPr lang="bn-BD" sz="16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66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5867400" cy="2590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77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09600" y="152400"/>
            <a:ext cx="1981200" cy="6248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1500" dirty="0"/>
          </a:p>
        </p:txBody>
      </p:sp>
      <p:sp>
        <p:nvSpPr>
          <p:cNvPr id="16" name="Round Diagonal Corner Rectangle 15"/>
          <p:cNvSpPr/>
          <p:nvPr/>
        </p:nvSpPr>
        <p:spPr>
          <a:xfrm>
            <a:off x="3810000" y="1066800"/>
            <a:ext cx="4800600" cy="3390900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রোখশানা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বেগম</a:t>
            </a:r>
            <a:endParaRPr lang="en-US" sz="44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শিক্ষিকা</a:t>
            </a:r>
            <a:endParaRPr lang="en-US" sz="24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বুরুংগা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ইকবাল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24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বালাগঞ্জ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16200000">
            <a:off x="2247900" y="2933700"/>
            <a:ext cx="14478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38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n-BD" sz="72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marL="0" indent="0" algn="ctr">
              <a:buNone/>
            </a:pPr>
            <a:endParaRPr lang="bn-BD" sz="2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বাংলাদেশের ইতিহাস ও বিশ্বসভ্যতা</a:t>
            </a:r>
            <a:endParaRPr lang="bn-BD" sz="51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পাঠ শিরোনামঃ</a:t>
            </a:r>
            <a:r>
              <a:rPr lang="bn-BD" sz="51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সংবিধা</a:t>
            </a:r>
            <a:r>
              <a:rPr lang="bn-IN" sz="54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 প্রনয়ন ১৯৭২</a:t>
            </a:r>
            <a:endParaRPr lang="bn-BD" sz="5400" b="1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শিক্ষার্থী সংখ্যাঃ </a:t>
            </a: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৬০জন</a:t>
            </a:r>
          </a:p>
          <a:p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০১ ঘণ্টা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903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u="sng" dirty="0"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----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সংবিধানের ধারনা সজ্ঞায়িত করতে পারবে।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সংবিধান প্রতিষ্টার পদ্ধতি বর্ণনা করতে পারবে।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সংবিধানের শ্রেণিবিভাগ বর্ণনা করতে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উত্তম সংবিধানের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্য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বিশ্লেষণ করতে পারবে।  </a:t>
            </a:r>
          </a:p>
        </p:txBody>
      </p:sp>
    </p:spTree>
    <p:extLst>
      <p:ext uri="{BB962C8B-B14F-4D97-AF65-F5344CB8AC3E}">
        <p14:creationId xmlns="" xmlns:p14="http://schemas.microsoft.com/office/powerpoint/2010/main" val="92647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পরিকল্পনা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1551851"/>
              </p:ext>
            </p:extLst>
          </p:nvPr>
        </p:nvGraphicFramePr>
        <p:xfrm>
          <a:off x="457200" y="1341120"/>
          <a:ext cx="8153400" cy="5024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"/>
                <a:gridCol w="1600200"/>
                <a:gridCol w="3429000"/>
                <a:gridCol w="1295400"/>
                <a:gridCol w="12192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bn-BD" sz="21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ক্রঃ</a:t>
                      </a:r>
                      <a:endParaRPr lang="en-US" sz="21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1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21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1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sz="21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1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 </a:t>
                      </a:r>
                      <a:endParaRPr lang="en-US" sz="21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1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উপকরণ</a:t>
                      </a:r>
                      <a:r>
                        <a:rPr lang="bn-BD" sz="2100" baseline="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1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বিনিময়,শ্রেণিবিন্যাস,পুর্ব জ্ঞান যাচাই,পাঠ ঘোষণা।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DC+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বোর্ড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 rowSpan="4">
                  <a:txBody>
                    <a:bodyPr/>
                    <a:lstStyle/>
                    <a:p>
                      <a:endParaRPr lang="bn-BD" sz="240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শিখনফল-০১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প্রদর্শ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ন,মিনি লেকচার,একক কাজ,প্রশ্নোত্তর।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শিখনফল-০২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প্রদর্শন,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জোড়ায় কাজ।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শিখনফল-০৩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দলিও কাজ।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১৫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কর্মপত্র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শিখনফল-০৪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প্রদর্শন,আলোচনা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০৫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DC+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মূল্যায়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ণ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সৃজনশীল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প্রশ্ন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বাড়ির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০২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০১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4" y="66216"/>
            <a:ext cx="2212406" cy="26007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126" y="1600200"/>
            <a:ext cx="2466975" cy="2305050"/>
          </a:xfrm>
          <a:prstGeom prst="rect">
            <a:avLst/>
          </a:prstGeom>
        </p:spPr>
      </p:pic>
      <p:pic>
        <p:nvPicPr>
          <p:cNvPr id="11" name="Picture 3" descr="C:\Users\DOEL\Desktop\h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621" y="3435927"/>
            <a:ext cx="4062379" cy="24314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714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625440"/>
            <a:ext cx="2577556" cy="2978727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6" name="TextBox 5"/>
          <p:cNvSpPr txBox="1"/>
          <p:nvPr/>
        </p:nvSpPr>
        <p:spPr>
          <a:xfrm>
            <a:off x="512618" y="1793796"/>
            <a:ext cx="68787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বিষয়ঃ </a:t>
            </a:r>
            <a:r>
              <a:rPr lang="bn-BD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bn-IN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প্রনয়ন ১৯৭২</a:t>
            </a:r>
            <a:endParaRPr 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685800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ঘোষনা</a:t>
            </a:r>
            <a:endParaRPr lang="en-US" sz="6600" dirty="0"/>
          </a:p>
        </p:txBody>
      </p:sp>
      <p:sp>
        <p:nvSpPr>
          <p:cNvPr id="9" name="Smiley Face 8"/>
          <p:cNvSpPr/>
          <p:nvPr/>
        </p:nvSpPr>
        <p:spPr>
          <a:xfrm>
            <a:off x="3733800" y="914400"/>
            <a:ext cx="7620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601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g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2891672" cy="30712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\Desktop\h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64126"/>
            <a:ext cx="5406271" cy="27362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6600" y="3733800"/>
            <a:ext cx="25146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লিখিত দলিল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00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657600"/>
            <a:ext cx="2773680" cy="533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2400" dirty="0" smtClean="0"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সংসদে আলোচনা ও সিদ্ধান্ত  </a:t>
            </a:r>
            <a:endParaRPr lang="en-US" sz="2400" dirty="0">
              <a:solidFill>
                <a:srgbClr val="00206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DOEL\Desktop\HADITH\s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2819400" cy="17728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362200"/>
            <a:ext cx="2714625" cy="1828800"/>
          </a:xfrm>
          <a:prstGeom prst="rect">
            <a:avLst/>
          </a:prstGeom>
        </p:spPr>
      </p:pic>
      <p:pic>
        <p:nvPicPr>
          <p:cNvPr id="2051" name="Picture 3" descr="C:\Users\DOEL\Desktop\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328" y="4191000"/>
            <a:ext cx="2723322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6600" y="5435025"/>
            <a:ext cx="261587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রাষ্ট্রপতির স্বাক্ষর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80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459</TotalTime>
  <Words>264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শুভেচ্ছা </vt:lpstr>
      <vt:lpstr>Slide 2</vt:lpstr>
      <vt:lpstr>Slide 3</vt:lpstr>
      <vt:lpstr>Slide 4</vt:lpstr>
      <vt:lpstr>পাঠ পরিকল্পনা</vt:lpstr>
      <vt:lpstr>Slide 6</vt:lpstr>
      <vt:lpstr>Slide 7</vt:lpstr>
      <vt:lpstr>Slide 8</vt:lpstr>
      <vt:lpstr>সংসদে আলোচনা ও সিদ্ধান্ত  </vt:lpstr>
      <vt:lpstr>অলিখিত সংবিধান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110</cp:revision>
  <dcterms:created xsi:type="dcterms:W3CDTF">2006-08-16T00:00:00Z</dcterms:created>
  <dcterms:modified xsi:type="dcterms:W3CDTF">2020-03-22T15:06:59Z</dcterms:modified>
</cp:coreProperties>
</file>