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56" autoAdjust="0"/>
    <p:restoredTop sz="94660"/>
  </p:normalViewPr>
  <p:slideViewPr>
    <p:cSldViewPr snapToGrid="0">
      <p:cViewPr varScale="1">
        <p:scale>
          <a:sx n="65" d="100"/>
          <a:sy n="65" d="100"/>
        </p:scale>
        <p:origin x="6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F28917-8E4F-45B3-A986-D34C05F94EF7}" type="datetimeFigureOut">
              <a:rPr lang="en-GB" smtClean="0"/>
              <a:t>16/02/2020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CB87E-F630-4891-B9C7-E7AAEBC21A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527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FAD4-4E9B-46FB-8359-903F0336D637}" type="datetimeFigureOut">
              <a:rPr lang="en-GB" smtClean="0"/>
              <a:t>16/02/2020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51EE-5F56-4E94-AC38-11565881BC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135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FAD4-4E9B-46FB-8359-903F0336D637}" type="datetimeFigureOut">
              <a:rPr lang="en-GB" smtClean="0"/>
              <a:t>16/02/2020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51EE-5F56-4E94-AC38-11565881BC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705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FAD4-4E9B-46FB-8359-903F0336D637}" type="datetimeFigureOut">
              <a:rPr lang="en-GB" smtClean="0"/>
              <a:t>16/02/2020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51EE-5F56-4E94-AC38-11565881BC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697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FAD4-4E9B-46FB-8359-903F0336D637}" type="datetimeFigureOut">
              <a:rPr lang="en-GB" smtClean="0"/>
              <a:t>16/02/2020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51EE-5F56-4E94-AC38-11565881BC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281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FAD4-4E9B-46FB-8359-903F0336D637}" type="datetimeFigureOut">
              <a:rPr lang="en-GB" smtClean="0"/>
              <a:t>16/02/2020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51EE-5F56-4E94-AC38-11565881BC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164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FAD4-4E9B-46FB-8359-903F0336D637}" type="datetimeFigureOut">
              <a:rPr lang="en-GB" smtClean="0"/>
              <a:t>16/02/2020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51EE-5F56-4E94-AC38-11565881BC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824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FAD4-4E9B-46FB-8359-903F0336D637}" type="datetimeFigureOut">
              <a:rPr lang="en-GB" smtClean="0"/>
              <a:t>16/02/2020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51EE-5F56-4E94-AC38-11565881BC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821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FAD4-4E9B-46FB-8359-903F0336D637}" type="datetimeFigureOut">
              <a:rPr lang="en-GB" smtClean="0"/>
              <a:t>16/02/2020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51EE-5F56-4E94-AC38-11565881BC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749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FAD4-4E9B-46FB-8359-903F0336D637}" type="datetimeFigureOut">
              <a:rPr lang="en-GB" smtClean="0"/>
              <a:t>16/02/2020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51EE-5F56-4E94-AC38-11565881BC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485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FAD4-4E9B-46FB-8359-903F0336D637}" type="datetimeFigureOut">
              <a:rPr lang="en-GB" smtClean="0"/>
              <a:t>16/02/2020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51EE-5F56-4E94-AC38-11565881BC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913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FAD4-4E9B-46FB-8359-903F0336D637}" type="datetimeFigureOut">
              <a:rPr lang="en-GB" smtClean="0"/>
              <a:t>16/02/2020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51EE-5F56-4E94-AC38-11565881BC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379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FFAD4-4E9B-46FB-8359-903F0336D637}" type="datetimeFigureOut">
              <a:rPr lang="en-GB" smtClean="0"/>
              <a:t>16/02/2020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F51EE-5F56-4E94-AC38-11565881BC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145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1103085" y="377372"/>
            <a:ext cx="10406743" cy="1117600"/>
          </a:xfrm>
          <a:prstGeom prst="ribb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সবাইকে শুভেচ্ছা </a:t>
            </a:r>
            <a:endParaRPr lang="en-GB" sz="6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2" y="1727202"/>
            <a:ext cx="8694056" cy="48695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7202"/>
            <a:ext cx="12192000" cy="51307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1162"/>
            <a:ext cx="12192000" cy="517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79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2206171" y="202406"/>
            <a:ext cx="6838615" cy="1716066"/>
          </a:xfrm>
          <a:prstGeom prst="flowChartPunchedTap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 </a:t>
            </a:r>
            <a:endParaRPr lang="en-GB" sz="6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0" y="2375968"/>
            <a:ext cx="2254685" cy="1002082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মৃৎ </a:t>
            </a:r>
            <a:endParaRPr lang="en-GB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Notched Right Arrow 3"/>
          <p:cNvSpPr/>
          <p:nvPr/>
        </p:nvSpPr>
        <p:spPr>
          <a:xfrm>
            <a:off x="2855934" y="2693095"/>
            <a:ext cx="1578280" cy="551145"/>
          </a:xfrm>
          <a:prstGeom prst="notched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250" y="2254685"/>
            <a:ext cx="2857500" cy="14029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805797" y="2279737"/>
            <a:ext cx="3043825" cy="1390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 </a:t>
            </a:r>
            <a:endParaRPr lang="en-GB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-145142" y="4281714"/>
            <a:ext cx="3156559" cy="1946705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নাগরদোলা </a:t>
            </a:r>
            <a:endParaRPr lang="en-GB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Notched Right Arrow 10"/>
          <p:cNvSpPr/>
          <p:nvPr/>
        </p:nvSpPr>
        <p:spPr>
          <a:xfrm>
            <a:off x="2815772" y="4949371"/>
            <a:ext cx="1785257" cy="508000"/>
          </a:xfrm>
          <a:prstGeom prst="notched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087" y="4188732"/>
            <a:ext cx="2728458" cy="18478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621487" y="4833257"/>
            <a:ext cx="3947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দোলনা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92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7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2801256" y="217714"/>
            <a:ext cx="5631543" cy="1654629"/>
          </a:xfrm>
          <a:prstGeom prst="flowChartPunchedTape">
            <a:avLst/>
          </a:prstGeom>
          <a:solidFill>
            <a:schemeClr val="accent4">
              <a:lumMod val="75000"/>
            </a:schemeClr>
          </a:solidFill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 বর্ণ লিখি  </a:t>
            </a:r>
            <a:endParaRPr lang="en-GB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524690" y="2235200"/>
            <a:ext cx="1260567" cy="646331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</a:t>
            </a:r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endParaRPr lang="en-GB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07772" y="2307771"/>
            <a:ext cx="493485" cy="64633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5371" y="2351315"/>
            <a:ext cx="478972" cy="64633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4559659" y="2336800"/>
            <a:ext cx="534855" cy="646331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2058" y="2322285"/>
            <a:ext cx="1886856" cy="64633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464455" y="3062515"/>
            <a:ext cx="1204687" cy="1138773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GB" sz="2800" dirty="0"/>
          </a:p>
          <a:p>
            <a:r>
              <a:rPr lang="bn-BD" sz="4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</a:t>
            </a:r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ষ্টি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35200" y="3214914"/>
            <a:ext cx="689429" cy="64633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10858" y="3156859"/>
            <a:ext cx="529772" cy="64633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4537888" y="3243943"/>
            <a:ext cx="534855" cy="646331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98343" y="3229429"/>
            <a:ext cx="1807027" cy="64633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কষ্ট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539206" y="4354284"/>
            <a:ext cx="912224" cy="64633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ব্দ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93258" y="4281714"/>
            <a:ext cx="493485" cy="64633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ব্দ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25373" y="4397830"/>
            <a:ext cx="478972" cy="64633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flipH="1">
            <a:off x="4603203" y="4325257"/>
            <a:ext cx="534855" cy="646331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63658" y="4180114"/>
            <a:ext cx="1843313" cy="64633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জব্দ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25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ultidocument 1"/>
          <p:cNvSpPr/>
          <p:nvPr/>
        </p:nvSpPr>
        <p:spPr>
          <a:xfrm>
            <a:off x="2438400" y="101600"/>
            <a:ext cx="7953828" cy="1988457"/>
          </a:xfrm>
          <a:prstGeom prst="flowChartMultidocument">
            <a:avLst/>
          </a:prstGeom>
          <a:solidFill>
            <a:srgbClr val="92D050"/>
          </a:solidFill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নিরব</a:t>
            </a:r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endParaRPr lang="en-GB" sz="7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00" y="2191657"/>
            <a:ext cx="8142514" cy="399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66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1219201" y="0"/>
            <a:ext cx="9535886" cy="1799771"/>
          </a:xfrm>
          <a:prstGeom prst="cloudCallout">
            <a:avLst/>
          </a:prstGeom>
          <a:solidFill>
            <a:srgbClr val="92D050"/>
          </a:solidFill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GB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406402" y="1727199"/>
            <a:ext cx="3657600" cy="1509487"/>
          </a:xfrm>
          <a:prstGeom prst="wedgeEllipseCallout">
            <a:avLst/>
          </a:prstGeom>
          <a:solidFill>
            <a:srgbClr val="7030A0"/>
          </a:solidFill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</a:t>
            </a:r>
          </a:p>
          <a:p>
            <a:pPr algn="ctr"/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কলস </a:t>
            </a:r>
            <a:endParaRPr lang="en-GB" sz="28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7547429" y="1611088"/>
            <a:ext cx="3526971" cy="1523998"/>
          </a:xfrm>
          <a:prstGeom prst="wedgeEllipseCallout">
            <a:avLst/>
          </a:prstGeom>
          <a:solidFill>
            <a:srgbClr val="7030A0"/>
          </a:solidFill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bn-BD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bn-BD" sz="32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পুতুল </a:t>
            </a:r>
            <a:endParaRPr lang="en-GB" sz="32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0970" y="4601029"/>
            <a:ext cx="16417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আনন্দপুর  </a:t>
            </a:r>
            <a:endParaRPr lang="en-GB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3485" y="5573484"/>
            <a:ext cx="1204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চারজন</a:t>
            </a:r>
            <a:endParaRPr lang="en-GB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1827" y="3454400"/>
            <a:ext cx="2380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শুণ্যস্থান পূরন </a:t>
            </a:r>
            <a:endParaRPr lang="en-GB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53828" y="3570515"/>
            <a:ext cx="284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বিপরীত শব্দ </a:t>
            </a:r>
            <a:endParaRPr lang="en-GB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2514" y="4412343"/>
            <a:ext cx="3889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১.গ্রামের নাম...............।</a:t>
            </a:r>
            <a:endParaRPr lang="en-GB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5429" y="5500914"/>
            <a:ext cx="3950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২।আমরা ছিলাম............।</a:t>
            </a:r>
            <a:endParaRPr lang="en-GB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16800" y="4484914"/>
            <a:ext cx="1228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১।সকাল</a:t>
            </a:r>
            <a:endParaRPr lang="en-GB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16800" y="5558971"/>
            <a:ext cx="1494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২।আনন্দ</a:t>
            </a:r>
            <a:endParaRPr lang="en-GB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579428" y="4383314"/>
            <a:ext cx="1112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বিকাল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710057" y="5529942"/>
            <a:ext cx="10374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বেদনা </a:t>
            </a:r>
            <a:endParaRPr lang="en-GB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58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3" grpId="0"/>
      <p:bldP spid="8" grpId="0"/>
      <p:bldP spid="16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1393371" y="0"/>
            <a:ext cx="8403771" cy="2090057"/>
          </a:xfrm>
          <a:prstGeom prst="flowChartDecision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4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5029" y="2380342"/>
            <a:ext cx="4062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১।গ্রামের নাম কী</a:t>
            </a:r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GB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12458" y="3556000"/>
            <a:ext cx="65069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২।পাঁচটি  মৃৎশিল্পের নাম লেখ</a:t>
            </a:r>
            <a:r>
              <a:rPr lang="bn-BD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81828" y="4673600"/>
            <a:ext cx="67926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৩।একটি মৃৎশিল্পের ছবি </a:t>
            </a:r>
            <a:r>
              <a:rPr lang="bn-BD" sz="54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আঁক। </a:t>
            </a:r>
            <a:endParaRPr lang="en-GB" sz="54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89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841829" y="0"/>
            <a:ext cx="10406743" cy="2264229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দিন একটি শব্দ </a:t>
            </a:r>
            <a:endParaRPr lang="en-GB" sz="72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514" y="3701143"/>
            <a:ext cx="26661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মৃৎশিল্প ----</a:t>
            </a:r>
            <a:endParaRPr lang="en-GB" sz="54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5371" y="3730171"/>
            <a:ext cx="41585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মাটির তৈরি শিল্প ----</a:t>
            </a:r>
            <a:endParaRPr lang="en-GB" sz="48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31313" y="3730171"/>
            <a:ext cx="4636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 </a:t>
            </a:r>
            <a:r>
              <a:rPr lang="bn-BD" sz="3200" dirty="0" smtClean="0">
                <a:solidFill>
                  <a:schemeClr val="accent5"/>
                </a:solidFill>
              </a:rPr>
              <a:t>ফুলের টব একটি মৃৎশিল্প </a:t>
            </a:r>
            <a:endParaRPr lang="en-GB" sz="4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34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233714" y="101600"/>
            <a:ext cx="9492343" cy="1669143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  <a:endParaRPr lang="en-GB" sz="7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74172" y="2307771"/>
            <a:ext cx="11872686" cy="435428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গ্রামের নাম আনন্দপুর।কথায় আছে,মামার বাড়ী হাঁড়ি।আসলেই তাই।পড়া নেই,বাধা নেই,যেখানে খুশি ঘুরে বেড়াও,যা খুশি খাও।এই তো মামার বাড়ি। </a:t>
            </a:r>
            <a:endParaRPr lang="en-GB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3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Down Ribbon 1"/>
          <p:cNvSpPr/>
          <p:nvPr/>
        </p:nvSpPr>
        <p:spPr>
          <a:xfrm>
            <a:off x="551542" y="4412343"/>
            <a:ext cx="10435772" cy="2235200"/>
          </a:xfrm>
          <a:prstGeom prst="ellipseRibbon">
            <a:avLst/>
          </a:prstGeom>
          <a:solidFill>
            <a:srgbClr val="FFFF00"/>
          </a:solidFill>
          <a:ln w="2857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334" y="130629"/>
            <a:ext cx="5934075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6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624114" y="103923"/>
            <a:ext cx="9231086" cy="1727200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GB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892338" y="1316736"/>
            <a:ext cx="10087429" cy="5285232"/>
          </a:xfrm>
          <a:prstGeom prst="horizontalScroll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আবেদা সুলতানা </a:t>
            </a:r>
          </a:p>
          <a:p>
            <a:pPr algn="ctr"/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algn="ctr"/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বাবুখাঁ সরকারি প্রাথমিক বিদ্যালয়</a:t>
            </a:r>
          </a:p>
          <a:p>
            <a:pPr algn="ctr"/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সদর,রংপুর। </a:t>
            </a:r>
          </a:p>
          <a:p>
            <a:pPr algn="ctr"/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ই-মেইলঃ 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nilasultanaatgps20@gmail.com</a:t>
            </a:r>
            <a:endParaRPr lang="en-GB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67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798285" y="174171"/>
            <a:ext cx="10101943" cy="2119086"/>
          </a:xfrm>
          <a:prstGeom prst="flowChartPunchedTape">
            <a:avLst/>
          </a:prstGeom>
          <a:solidFill>
            <a:srgbClr val="00B050"/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GB" sz="8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Predefined Process 3"/>
          <p:cNvSpPr/>
          <p:nvPr/>
        </p:nvSpPr>
        <p:spPr>
          <a:xfrm>
            <a:off x="537029" y="2351315"/>
            <a:ext cx="10697029" cy="4920342"/>
          </a:xfrm>
          <a:prstGeom prst="flowChartPredefinedProcess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শ্রেণিঃপঞ্চম </a:t>
            </a:r>
          </a:p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 </a:t>
            </a:r>
          </a:p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</a:t>
            </a:r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শিরোনামঃশখের</a:t>
            </a:r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মৃৎশিল্প </a:t>
            </a:r>
          </a:p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গ্রামের নাম......কিসের হাঁড়ি</a:t>
            </a:r>
          </a:p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</a:p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১৯/০১/২০২০ </a:t>
            </a:r>
          </a:p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52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Multidocument 2"/>
          <p:cNvSpPr/>
          <p:nvPr/>
        </p:nvSpPr>
        <p:spPr>
          <a:xfrm>
            <a:off x="1291772" y="116115"/>
            <a:ext cx="9347200" cy="2104571"/>
          </a:xfrm>
          <a:prstGeom prst="flowChartMultidocument">
            <a:avLst/>
          </a:prstGeom>
          <a:solidFill>
            <a:srgbClr val="92D05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sz="5400" dirty="0" smtClean="0"/>
              <a:t> </a:t>
            </a:r>
            <a:endParaRPr lang="en-GB" sz="5400" dirty="0"/>
          </a:p>
        </p:txBody>
      </p:sp>
      <p:sp>
        <p:nvSpPr>
          <p:cNvPr id="5" name="Rectangle 4"/>
          <p:cNvSpPr/>
          <p:nvPr/>
        </p:nvSpPr>
        <p:spPr>
          <a:xfrm>
            <a:off x="1306288" y="2264229"/>
            <a:ext cx="9332684" cy="448491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শোনাঃ</a:t>
            </a:r>
          </a:p>
          <a:p>
            <a:r>
              <a:rPr lang="bn-BD" sz="2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২.২.২-গল্প শুনে মূলভাব বুঝতে পারবে।</a:t>
            </a:r>
          </a:p>
          <a:p>
            <a:r>
              <a:rPr lang="bn-BD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বলাঃ</a:t>
            </a:r>
            <a:r>
              <a:rPr lang="bn-BD" sz="2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4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লাঃ৩.১.১-প্রমিত উচ্চারণে কথা বলতে পারবে।</a:t>
            </a:r>
          </a:p>
          <a:p>
            <a:r>
              <a:rPr lang="bn-BD" sz="4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পড়াঃ</a:t>
            </a:r>
          </a:p>
          <a:p>
            <a:r>
              <a:rPr lang="bn-BD" sz="2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১.৩.১-পাঠে ব্যবহিত যুক্ত ব্যঞ্জন শব্দ শুদ্ধ উচ্চারনে পড়তে পারবে।</a:t>
            </a:r>
          </a:p>
          <a:p>
            <a:r>
              <a:rPr lang="bn-BD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লেখাঃ</a:t>
            </a:r>
          </a:p>
          <a:p>
            <a:r>
              <a:rPr lang="bn-BD" sz="2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১.৪.১-যুক্তব্যঞ্জন ভেঙ্গে লিখতে পারবে।</a:t>
            </a:r>
          </a:p>
          <a:p>
            <a:r>
              <a:rPr lang="bn-BD" sz="2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২.৩.১২-পাঠ সংশ্লিষ্ঠ প্রশ্নের উত্তর লিখতে পারবে। </a:t>
            </a:r>
          </a:p>
        </p:txBody>
      </p:sp>
    </p:spTree>
    <p:extLst>
      <p:ext uri="{BB962C8B-B14F-4D97-AF65-F5344CB8AC3E}">
        <p14:creationId xmlns:p14="http://schemas.microsoft.com/office/powerpoint/2010/main" val="28495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68" y="388017"/>
            <a:ext cx="3223392" cy="54086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088" y="556721"/>
            <a:ext cx="3300663" cy="50712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208165" y="5889297"/>
            <a:ext cx="4020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কলস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430" y="818055"/>
            <a:ext cx="4145280" cy="50712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32841" y="5889297"/>
            <a:ext cx="13708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ঘোড়া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12642" y="5796667"/>
            <a:ext cx="10855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পুতুল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58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90287" y="957943"/>
            <a:ext cx="3628571" cy="4920343"/>
            <a:chOff x="2233770" y="1219584"/>
            <a:chExt cx="4717143" cy="5231024"/>
          </a:xfrm>
          <a:blipFill>
            <a:blip r:embed="rId2"/>
            <a:tile tx="0" ty="0" sx="100000" sy="100000" flip="none" algn="tl"/>
          </a:blipFill>
        </p:grpSpPr>
        <p:sp>
          <p:nvSpPr>
            <p:cNvPr id="26" name="Oval 25"/>
            <p:cNvSpPr/>
            <p:nvPr/>
          </p:nvSpPr>
          <p:spPr>
            <a:xfrm>
              <a:off x="2233770" y="2865579"/>
              <a:ext cx="4717143" cy="35850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>
              <a:off x="3132666" y="1219584"/>
              <a:ext cx="2888343" cy="6676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Flowchart: Manual Operation 27"/>
            <p:cNvSpPr/>
            <p:nvPr/>
          </p:nvSpPr>
          <p:spPr>
            <a:xfrm>
              <a:off x="3660938" y="1771125"/>
              <a:ext cx="1828800" cy="1451429"/>
            </a:xfrm>
            <a:prstGeom prst="flowChartManualOperati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287659" y="841829"/>
            <a:ext cx="3628571" cy="4920343"/>
            <a:chOff x="2233770" y="1219584"/>
            <a:chExt cx="4717143" cy="5231024"/>
          </a:xfrm>
          <a:blipFill>
            <a:blip r:embed="rId2"/>
            <a:tile tx="0" ty="0" sx="100000" sy="100000" flip="none" algn="tl"/>
          </a:blipFill>
        </p:grpSpPr>
        <p:sp>
          <p:nvSpPr>
            <p:cNvPr id="30" name="Oval 29"/>
            <p:cNvSpPr/>
            <p:nvPr/>
          </p:nvSpPr>
          <p:spPr>
            <a:xfrm>
              <a:off x="2233770" y="2865579"/>
              <a:ext cx="4717143" cy="35850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/>
            <p:cNvSpPr/>
            <p:nvPr/>
          </p:nvSpPr>
          <p:spPr>
            <a:xfrm>
              <a:off x="3132666" y="1219584"/>
              <a:ext cx="2888343" cy="6676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Flowchart: Manual Operation 31"/>
            <p:cNvSpPr/>
            <p:nvPr/>
          </p:nvSpPr>
          <p:spPr>
            <a:xfrm>
              <a:off x="3660938" y="1771125"/>
              <a:ext cx="1828800" cy="1451429"/>
            </a:xfrm>
            <a:prstGeom prst="flowChartManualOperati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3" name="Regular Pentagon 32"/>
          <p:cNvSpPr/>
          <p:nvPr/>
        </p:nvSpPr>
        <p:spPr>
          <a:xfrm>
            <a:off x="3904341" y="711200"/>
            <a:ext cx="4339771" cy="4992914"/>
          </a:xfrm>
          <a:prstGeom prst="pentagon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শখের মৃৎশিল্প </a:t>
            </a:r>
            <a:endParaRPr lang="en-GB" sz="8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36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1021765" y="145144"/>
            <a:ext cx="9707671" cy="2116899"/>
          </a:xfrm>
          <a:prstGeom prst="flowChartPunchedTap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 পাঠ </a:t>
            </a:r>
            <a:endParaRPr lang="en-GB" sz="7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13" y="2628899"/>
            <a:ext cx="9331890" cy="372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7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58" y="438411"/>
            <a:ext cx="2857500" cy="29263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63" y="3557392"/>
            <a:ext cx="2857500" cy="270562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99751" y="3612666"/>
            <a:ext cx="8192022" cy="25803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কুমোর কী ঘুরাচ্ছে? </a:t>
            </a:r>
            <a:endParaRPr lang="bn-BD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কুমোর মাটির চাক ঘুরিয়ে মাটির জিনিস বানাচ্ছে।</a:t>
            </a:r>
            <a:endParaRPr lang="en-GB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72114" y="537029"/>
            <a:ext cx="8128000" cy="284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কুমোর কী কী কাজ করে? </a:t>
            </a:r>
          </a:p>
          <a:p>
            <a:pPr algn="ctr"/>
            <a:r>
              <a:rPr lang="bn-BD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হাঁড়ি,কলস,পুতুল,মাটির বিভিন্ন জিনিস পত্র বানায়। </a:t>
            </a:r>
            <a:endParaRPr lang="en-GB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59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170" y="2586037"/>
            <a:ext cx="8166969" cy="3676977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1828800" y="246743"/>
            <a:ext cx="8242126" cy="2120676"/>
          </a:xfrm>
          <a:prstGeom prst="horizontalScroll">
            <a:avLst/>
          </a:prstGeom>
          <a:solidFill>
            <a:schemeClr val="accent2">
              <a:lumMod val="75000"/>
            </a:schemeClr>
          </a:solidFill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 পাঠ  </a:t>
            </a:r>
            <a:endParaRPr lang="en-GB" sz="7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61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230</Words>
  <Application>Microsoft Office PowerPoint</Application>
  <PresentationFormat>Widescreen</PresentationFormat>
  <Paragraphs>86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PTI-RANGPUR</dc:creator>
  <cp:lastModifiedBy>DPE</cp:lastModifiedBy>
  <cp:revision>72</cp:revision>
  <dcterms:created xsi:type="dcterms:W3CDTF">2020-01-17T11:01:59Z</dcterms:created>
  <dcterms:modified xsi:type="dcterms:W3CDTF">2020-02-16T07:54:23Z</dcterms:modified>
</cp:coreProperties>
</file>