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495800" cy="44958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09800"/>
            <a:ext cx="40385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চায়ের বিশেষ সুনাম থাকায় বিদেশে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চাহিদা রয়েছে । চা রপ্তানি করে বাংলাদেশ অনেক বৈদেশিক মুদ্রা অর্জন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0543"/>
            <a:ext cx="5039610" cy="39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নং দলঃ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বাংলাদেশের অর্থকারী ফসল কি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২নং দলঃ 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কোথায় কোথায় চা পাওয়া যায়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কোন কোন জেলায় চা বেশি পাওয়া যায়? খাতায় লিখ।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447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954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2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নামঃ ছাবিনা ইয়াসমিন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 বালিয়ামারি বাজার সরকারি প্রাথমিক বিদ্যালয়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রাজিবপুর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কুরিগ্রাম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8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5" y="24384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বিষয়ঃ বাংলাদেশ ও বিশ্বপরিচয়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৪০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2" y="1295400"/>
            <a:ext cx="391724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১৫. ৩.৫ বাংলাদেশর প্রধান প্রধান আমদানি দ্রবোর নাম বলতে পারবে।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১৫.৩.৬ বাংলাদেশের রপ্তানি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আমদানি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সম্পর্কে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1806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এসো আমরা ছবি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857374"/>
            <a:ext cx="6223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চা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 বাংলাদেশের............করে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চা গুরুত্বরপূর্ণ ভূমিকা পালন করে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951114"/>
            <a:ext cx="6067239" cy="45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সিলেট ও চট্টগ্রামে চা বেশি উৎপন্ন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89" y="1447801"/>
            <a:ext cx="668728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তবে বর্তমানে দিনাজপুর ও পঞ্চগড় জেলাতেও চা চাষ হচ্ছে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45732"/>
            <a:ext cx="6512860" cy="47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151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58</cp:revision>
  <dcterms:created xsi:type="dcterms:W3CDTF">2006-08-16T00:00:00Z</dcterms:created>
  <dcterms:modified xsi:type="dcterms:W3CDTF">2020-02-19T05:37:34Z</dcterms:modified>
</cp:coreProperties>
</file>