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75" r:id="rId7"/>
    <p:sldId id="276" r:id="rId8"/>
    <p:sldId id="277" r:id="rId9"/>
    <p:sldId id="259" r:id="rId10"/>
    <p:sldId id="273" r:id="rId11"/>
    <p:sldId id="274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2" autoAdjust="0"/>
  </p:normalViewPr>
  <p:slideViewPr>
    <p:cSldViewPr>
      <p:cViewPr varScale="1">
        <p:scale>
          <a:sx n="66" d="100"/>
          <a:sy n="66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4" d="100"/>
        <a:sy n="8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33400" y="457200"/>
            <a:ext cx="7543800" cy="19812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Well come to all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6037"/>
            <a:ext cx="7543800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1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33400" y="457200"/>
            <a:ext cx="7543800" cy="19812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Well come to all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6037"/>
            <a:ext cx="7543800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5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66570" cy="535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" y="624716"/>
            <a:ext cx="7332377" cy="53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4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886" y="838200"/>
            <a:ext cx="7772400" cy="47244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My friend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838200"/>
            <a:ext cx="77724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Todays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Lessions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552043" y="1981200"/>
            <a:ext cx="990600" cy="6096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7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1371600"/>
            <a:ext cx="6477000" cy="9144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2819400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5.1.1.Students  will be able to writing simple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pragraph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5.1.2.Students able to reading simple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storise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5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599" y="457200"/>
            <a:ext cx="6172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8305799" cy="4924030"/>
          </a:xfrm>
          <a:prstGeom prst="rect">
            <a:avLst/>
          </a:prstGeom>
        </p:spPr>
      </p:pic>
      <p:sp>
        <p:nvSpPr>
          <p:cNvPr id="4" name="Down Arrow 3"/>
          <p:cNvSpPr/>
          <p:nvPr/>
        </p:nvSpPr>
        <p:spPr>
          <a:xfrm>
            <a:off x="4267200" y="1219200"/>
            <a:ext cx="838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9038" y="152400"/>
            <a:ext cx="6781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Model reading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438400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438400"/>
            <a:ext cx="23050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6" y="2010229"/>
            <a:ext cx="8905877" cy="46482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4459514" y="1143000"/>
            <a:ext cx="569686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0523" cy="673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732" y="0"/>
            <a:ext cx="886365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Students reading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989611" y="845457"/>
            <a:ext cx="1295400" cy="9144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1" y="2362200"/>
            <a:ext cx="8863650" cy="43862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31" y="1778000"/>
            <a:ext cx="8863650" cy="49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228600"/>
            <a:ext cx="7315200" cy="1447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Introduce of new words and make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sentense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91000" y="1676400"/>
            <a:ext cx="838200" cy="762000"/>
          </a:xfrm>
          <a:prstGeom prst="down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819400"/>
            <a:ext cx="8229600" cy="213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Friend      -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is my friend</a:t>
            </a:r>
          </a:p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Play  -  We are play football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990600" y="228600"/>
            <a:ext cx="7696200" cy="6477000"/>
            <a:chOff x="990600" y="228600"/>
            <a:chExt cx="7696200" cy="6477000"/>
          </a:xfrm>
        </p:grpSpPr>
        <p:sp>
          <p:nvSpPr>
            <p:cNvPr id="2" name="Rectangle 1"/>
            <p:cNvSpPr/>
            <p:nvPr/>
          </p:nvSpPr>
          <p:spPr>
            <a:xfrm>
              <a:off x="2438400" y="228600"/>
              <a:ext cx="4419600" cy="838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dirty="0" smtClean="0">
                  <a:latin typeface="Times New Roman" pitchFamily="18" charset="0"/>
                  <a:cs typeface="Times New Roman" pitchFamily="18" charset="0"/>
                </a:rPr>
                <a:t>Group work</a:t>
              </a:r>
              <a:endParaRPr lang="en-US" sz="5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Down Arrow 2"/>
            <p:cNvSpPr/>
            <p:nvPr/>
          </p:nvSpPr>
          <p:spPr>
            <a:xfrm>
              <a:off x="4343400" y="1066800"/>
              <a:ext cx="914400" cy="762000"/>
            </a:xfrm>
            <a:prstGeom prst="downArrow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990600" y="1981200"/>
              <a:ext cx="7696200" cy="4724400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Times New Roman" pitchFamily="18" charset="0"/>
                  <a:cs typeface="Times New Roman" pitchFamily="18" charset="0"/>
                </a:rPr>
                <a:t>1.Fill in the blank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a.Anik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is my-----------.</a:t>
              </a:r>
            </a:p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b.Radif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is------years old.</a:t>
              </a:r>
            </a:p>
            <a:p>
              <a:pPr algn="ctr"/>
              <a:r>
                <a:rPr lang="en-US" sz="4000" dirty="0" smtClean="0">
                  <a:latin typeface="Times New Roman" pitchFamily="18" charset="0"/>
                  <a:cs typeface="Times New Roman" pitchFamily="18" charset="0"/>
                </a:rPr>
                <a:t>2.Multiple choose question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a.Who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is eight years ?</a:t>
              </a:r>
            </a:p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1.Radif 2.Anik 3.Rofik</a:t>
              </a:r>
            </a:p>
            <a:p>
              <a:pPr algn="ctr"/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b.Who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is </a:t>
              </a:r>
              <a:r>
                <a:rPr lang="en-US" sz="3600" dirty="0" err="1" smtClean="0">
                  <a:latin typeface="Times New Roman" pitchFamily="18" charset="0"/>
                  <a:cs typeface="Times New Roman" pitchFamily="18" charset="0"/>
                </a:rPr>
                <a:t>Anik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 friend?</a:t>
              </a:r>
            </a:p>
            <a:p>
              <a:pPr algn="ctr"/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1.Radif 2.Robi 3.Roki.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6000" y="4800600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8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152400"/>
            <a:ext cx="5791200" cy="11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Pair work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495800" y="1295400"/>
            <a:ext cx="914400" cy="685800"/>
          </a:xfrm>
          <a:prstGeom prst="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438400"/>
            <a:ext cx="2305050" cy="198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2133600"/>
            <a:ext cx="8839200" cy="4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37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599" y="914400"/>
            <a:ext cx="8305799" cy="8382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Introduction of Teacher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8305799" cy="255454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Name:Noormohammad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Assistant teacher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Sheberdangi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Govt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Primari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School.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Mobil:01983697576.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13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304800"/>
            <a:ext cx="68580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572000" y="1295400"/>
            <a:ext cx="1295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47800" y="2819400"/>
            <a:ext cx="7802136" cy="175432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 shall evaluate by giving some questions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1.Who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2.How old is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Radif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3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609600" y="304800"/>
            <a:ext cx="8382000" cy="1600200"/>
          </a:xfrm>
          <a:prstGeom prst="flowChartPunchedTap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Thank you every body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438400"/>
            <a:ext cx="23050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438400"/>
            <a:ext cx="2305050" cy="1981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6286"/>
            <a:ext cx="8915399" cy="6629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114300"/>
            <a:ext cx="77724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THANK YOU EVERYBODY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0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9772" y="1981200"/>
            <a:ext cx="384991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Class:Three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Subject:Englis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Time:40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minit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Date:18/02/2020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9771" y="304800"/>
            <a:ext cx="8229600" cy="1288199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Introduction Of </a:t>
            </a:r>
            <a:r>
              <a:rPr lang="en-US" sz="5400" dirty="0" err="1" smtClean="0">
                <a:latin typeface="Times New Roman" pitchFamily="18" charset="0"/>
                <a:cs typeface="Times New Roman" pitchFamily="18" charset="0"/>
              </a:rPr>
              <a:t>Lession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98" y="1672828"/>
            <a:ext cx="4135902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9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7" y="152400"/>
            <a:ext cx="8910191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66570" cy="535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" y="624716"/>
            <a:ext cx="7332377" cy="53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87630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5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533400" y="457200"/>
            <a:ext cx="7543800" cy="1981200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Well come to all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86037"/>
            <a:ext cx="7543800" cy="37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09600"/>
            <a:ext cx="7366570" cy="53528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85" y="624716"/>
            <a:ext cx="7332377" cy="533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20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1"/>
            <a:ext cx="8763000" cy="64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8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148</Words>
  <Application>Microsoft Office PowerPoint</Application>
  <PresentationFormat>On-screen Show (4:3)</PresentationFormat>
  <Paragraphs>41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Pti Kurigram</dc:creator>
  <cp:lastModifiedBy>Pti Kurigram</cp:lastModifiedBy>
  <cp:revision>70</cp:revision>
  <dcterms:created xsi:type="dcterms:W3CDTF">2006-08-16T00:00:00Z</dcterms:created>
  <dcterms:modified xsi:type="dcterms:W3CDTF">2020-02-19T10:38:19Z</dcterms:modified>
</cp:coreProperties>
</file>