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1" r:id="rId2"/>
    <p:sldId id="261" r:id="rId3"/>
    <p:sldId id="262" r:id="rId4"/>
    <p:sldId id="263" r:id="rId5"/>
    <p:sldId id="264" r:id="rId6"/>
    <p:sldId id="267" r:id="rId7"/>
    <p:sldId id="275" r:id="rId8"/>
    <p:sldId id="268" r:id="rId9"/>
    <p:sldId id="276" r:id="rId10"/>
    <p:sldId id="277" r:id="rId11"/>
    <p:sldId id="272" r:id="rId12"/>
    <p:sldId id="280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A3A3"/>
    <a:srgbClr val="43CEFF"/>
    <a:srgbClr val="FFFF6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772" autoAdjust="0"/>
    <p:restoredTop sz="87455" autoAdjust="0"/>
  </p:normalViewPr>
  <p:slideViewPr>
    <p:cSldViewPr snapToGrid="0">
      <p:cViewPr varScale="1">
        <p:scale>
          <a:sx n="64" d="100"/>
          <a:sy n="64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8BB7A-0E00-4C37-B958-BD4DE29E0ABD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57F95-AF03-415C-9744-826888163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28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3221-F8DD-479B-90FF-4C805986D94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86F16-98A3-413E-8804-B07D2FCEB7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57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7F95-AF03-415C-9744-8268881635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86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7F95-AF03-415C-9744-8268881635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87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7F95-AF03-415C-9744-8268881635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25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7F95-AF03-415C-9744-8268881635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5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7A82-497C-4A44-A23A-71F04061AEA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44B5-B46A-451F-BA7D-E3B5F5777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1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7A82-497C-4A44-A23A-71F04061AEA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44B5-B46A-451F-BA7D-E3B5F5777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5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7A82-497C-4A44-A23A-71F04061AEA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44B5-B46A-451F-BA7D-E3B5F5777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8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7A82-497C-4A44-A23A-71F04061AEA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44B5-B46A-451F-BA7D-E3B5F5777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7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7A82-497C-4A44-A23A-71F04061AEA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44B5-B46A-451F-BA7D-E3B5F5777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7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7A82-497C-4A44-A23A-71F04061AEA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44B5-B46A-451F-BA7D-E3B5F5777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74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7A82-497C-4A44-A23A-71F04061AEA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44B5-B46A-451F-BA7D-E3B5F5777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2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7A82-497C-4A44-A23A-71F04061AEA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44B5-B46A-451F-BA7D-E3B5F5777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5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7A82-497C-4A44-A23A-71F04061AEA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44B5-B46A-451F-BA7D-E3B5F5777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6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7A82-497C-4A44-A23A-71F04061AEA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44B5-B46A-451F-BA7D-E3B5F5777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3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7A82-497C-4A44-A23A-71F04061AEA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44B5-B46A-451F-BA7D-E3B5F5777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1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57A82-497C-4A44-A23A-71F04061AEA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F44B5-B46A-451F-BA7D-E3B5F5777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11" Type="http://schemas.openxmlformats.org/officeDocument/2006/relationships/image" Target="../media/image8.gif"/><Relationship Id="rId5" Type="http://schemas.openxmlformats.org/officeDocument/2006/relationships/image" Target="../media/image2.gif"/><Relationship Id="rId10" Type="http://schemas.openxmlformats.org/officeDocument/2006/relationships/image" Target="../media/image7.gif"/><Relationship Id="rId4" Type="http://schemas.microsoft.com/office/2007/relationships/hdphoto" Target="../media/hdphoto1.wdp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119166" y="2514461"/>
            <a:ext cx="2108655" cy="1924775"/>
            <a:chOff x="2064185" y="2438298"/>
            <a:chExt cx="2466924" cy="249326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2"/>
            <a:stretch/>
          </p:blipFill>
          <p:spPr>
            <a:xfrm>
              <a:off x="2064185" y="2438298"/>
              <a:ext cx="2466924" cy="2493264"/>
            </a:xfrm>
            <a:prstGeom prst="rect">
              <a:avLst/>
            </a:prstGeom>
          </p:spPr>
        </p:pic>
        <p:pic>
          <p:nvPicPr>
            <p:cNvPr id="30" name="Picture 29" descr="3D_balloons.gif"/>
            <p:cNvPicPr>
              <a:picLocks noChangeAspect="1"/>
            </p:cNvPicPr>
            <p:nvPr/>
          </p:nvPicPr>
          <p:blipFill>
            <a:blip r:embed="rId5">
              <a:lum contrast="40000"/>
            </a:blip>
            <a:stretch>
              <a:fillRect/>
            </a:stretch>
          </p:blipFill>
          <p:spPr>
            <a:xfrm>
              <a:off x="2069949" y="3019559"/>
              <a:ext cx="762000" cy="100012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7686360" y="4716491"/>
            <a:ext cx="2640837" cy="120032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00000"/>
            </a:stretch>
          </a:blip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 </a:t>
            </a:r>
            <a:endParaRPr lang="en-US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8329" y="1091518"/>
            <a:ext cx="2640837" cy="120032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00000"/>
            </a:stretch>
          </a:blip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   </a:t>
            </a:r>
            <a:endParaRPr lang="en-US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24002" y="824592"/>
            <a:ext cx="9143999" cy="5143501"/>
            <a:chOff x="0" y="-43546"/>
            <a:chExt cx="12191999" cy="6858001"/>
          </a:xfrm>
        </p:grpSpPr>
        <p:sp>
          <p:nvSpPr>
            <p:cNvPr id="2" name="Rectangle 1"/>
            <p:cNvSpPr/>
            <p:nvPr/>
          </p:nvSpPr>
          <p:spPr>
            <a:xfrm>
              <a:off x="0" y="-43546"/>
              <a:ext cx="12191999" cy="6858001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9657" y="130623"/>
              <a:ext cx="11843658" cy="65314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84741" y="1370909"/>
            <a:ext cx="4307552" cy="4540031"/>
            <a:chOff x="3204041" y="390641"/>
            <a:chExt cx="5743402" cy="6053375"/>
          </a:xfrm>
        </p:grpSpPr>
        <p:pic>
          <p:nvPicPr>
            <p:cNvPr id="9" name="Picture 8" descr="christmas_animated_gifs_24.gif"/>
            <p:cNvPicPr>
              <a:picLocks noChangeAspect="1"/>
            </p:cNvPicPr>
            <p:nvPr/>
          </p:nvPicPr>
          <p:blipFill>
            <a:blip r:embed="rId8">
              <a:lum bright="20000" contrast="40000"/>
            </a:blip>
            <a:stretch>
              <a:fillRect/>
            </a:stretch>
          </p:blipFill>
          <p:spPr>
            <a:xfrm>
              <a:off x="3204041" y="390641"/>
              <a:ext cx="5743402" cy="6053375"/>
            </a:xfrm>
            <a:prstGeom prst="rect">
              <a:avLst/>
            </a:prstGeom>
          </p:spPr>
        </p:pic>
        <p:pic>
          <p:nvPicPr>
            <p:cNvPr id="11" name="Picture 10" descr="redCLR.gif"/>
            <p:cNvPicPr>
              <a:picLocks noChangeAspect="1"/>
            </p:cNvPicPr>
            <p:nvPr/>
          </p:nvPicPr>
          <p:blipFill>
            <a:blip r:embed="rId9">
              <a:lum bright="10000" contrast="40000"/>
            </a:blip>
            <a:stretch>
              <a:fillRect/>
            </a:stretch>
          </p:blipFill>
          <p:spPr>
            <a:xfrm flipH="1">
              <a:off x="3627178" y="3100006"/>
              <a:ext cx="672573" cy="840716"/>
            </a:xfrm>
            <a:prstGeom prst="rect">
              <a:avLst/>
            </a:prstGeom>
          </p:spPr>
        </p:pic>
        <p:pic>
          <p:nvPicPr>
            <p:cNvPr id="18" name="Picture 17" descr="redCLR.gif"/>
            <p:cNvPicPr>
              <a:picLocks noChangeAspect="1"/>
            </p:cNvPicPr>
            <p:nvPr/>
          </p:nvPicPr>
          <p:blipFill>
            <a:blip r:embed="rId9">
              <a:lum bright="10000" contrast="40000"/>
            </a:blip>
            <a:stretch>
              <a:fillRect/>
            </a:stretch>
          </p:blipFill>
          <p:spPr>
            <a:xfrm flipH="1">
              <a:off x="4397217" y="1208127"/>
              <a:ext cx="672573" cy="840716"/>
            </a:xfrm>
            <a:prstGeom prst="rect">
              <a:avLst/>
            </a:prstGeom>
          </p:spPr>
        </p:pic>
        <p:pic>
          <p:nvPicPr>
            <p:cNvPr id="20" name="Picture 19" descr="redCLR.gif"/>
            <p:cNvPicPr>
              <a:picLocks noChangeAspect="1"/>
            </p:cNvPicPr>
            <p:nvPr/>
          </p:nvPicPr>
          <p:blipFill>
            <a:blip r:embed="rId9">
              <a:lum bright="10000" contrast="40000"/>
            </a:blip>
            <a:stretch>
              <a:fillRect/>
            </a:stretch>
          </p:blipFill>
          <p:spPr>
            <a:xfrm flipH="1">
              <a:off x="4631741" y="4265058"/>
              <a:ext cx="672573" cy="840716"/>
            </a:xfrm>
            <a:prstGeom prst="rect">
              <a:avLst/>
            </a:prstGeom>
          </p:spPr>
        </p:pic>
        <p:pic>
          <p:nvPicPr>
            <p:cNvPr id="22" name="Picture 21" descr="redCLR.gif"/>
            <p:cNvPicPr>
              <a:picLocks noChangeAspect="1"/>
            </p:cNvPicPr>
            <p:nvPr/>
          </p:nvPicPr>
          <p:blipFill>
            <a:blip r:embed="rId9">
              <a:lum bright="10000" contrast="40000"/>
            </a:blip>
            <a:stretch>
              <a:fillRect/>
            </a:stretch>
          </p:blipFill>
          <p:spPr>
            <a:xfrm flipH="1">
              <a:off x="6205285" y="4478083"/>
              <a:ext cx="672573" cy="840716"/>
            </a:xfrm>
            <a:prstGeom prst="rect">
              <a:avLst/>
            </a:prstGeom>
          </p:spPr>
        </p:pic>
        <p:pic>
          <p:nvPicPr>
            <p:cNvPr id="23" name="Picture 22" descr="redCLR.gif"/>
            <p:cNvPicPr>
              <a:picLocks noChangeAspect="1"/>
            </p:cNvPicPr>
            <p:nvPr/>
          </p:nvPicPr>
          <p:blipFill>
            <a:blip r:embed="rId9">
              <a:lum bright="10000" contrast="40000"/>
            </a:blip>
            <a:stretch>
              <a:fillRect/>
            </a:stretch>
          </p:blipFill>
          <p:spPr>
            <a:xfrm flipH="1">
              <a:off x="5776621" y="967852"/>
              <a:ext cx="672573" cy="840716"/>
            </a:xfrm>
            <a:prstGeom prst="rect">
              <a:avLst/>
            </a:prstGeom>
          </p:spPr>
        </p:pic>
        <p:pic>
          <p:nvPicPr>
            <p:cNvPr id="24" name="Picture 23" descr="redCLR.gif"/>
            <p:cNvPicPr>
              <a:picLocks noChangeAspect="1"/>
            </p:cNvPicPr>
            <p:nvPr/>
          </p:nvPicPr>
          <p:blipFill>
            <a:blip r:embed="rId9">
              <a:lum bright="10000" contrast="40000"/>
            </a:blip>
            <a:stretch>
              <a:fillRect/>
            </a:stretch>
          </p:blipFill>
          <p:spPr>
            <a:xfrm flipH="1">
              <a:off x="7489618" y="2723550"/>
              <a:ext cx="672573" cy="840716"/>
            </a:xfrm>
            <a:prstGeom prst="rect">
              <a:avLst/>
            </a:prstGeom>
          </p:spPr>
        </p:pic>
        <p:pic>
          <p:nvPicPr>
            <p:cNvPr id="25" name="Picture 24" descr="redCLR.gif"/>
            <p:cNvPicPr>
              <a:picLocks noChangeAspect="1"/>
            </p:cNvPicPr>
            <p:nvPr/>
          </p:nvPicPr>
          <p:blipFill>
            <a:blip r:embed="rId9">
              <a:lum bright="10000" contrast="40000"/>
            </a:blip>
            <a:stretch>
              <a:fillRect/>
            </a:stretch>
          </p:blipFill>
          <p:spPr>
            <a:xfrm flipH="1">
              <a:off x="6988906" y="1340238"/>
              <a:ext cx="672573" cy="840716"/>
            </a:xfrm>
            <a:prstGeom prst="rect">
              <a:avLst/>
            </a:prstGeom>
          </p:spPr>
        </p:pic>
      </p:grpSp>
      <p:pic>
        <p:nvPicPr>
          <p:cNvPr id="26" name="Picture 25" descr="b46.gif"/>
          <p:cNvPicPr>
            <a:picLocks noChangeAspect="1"/>
          </p:cNvPicPr>
          <p:nvPr/>
        </p:nvPicPr>
        <p:blipFill>
          <a:blip r:embed="rId10">
            <a:lum bright="-10000" contrast="40000"/>
          </a:blip>
          <a:stretch>
            <a:fillRect/>
          </a:stretch>
        </p:blipFill>
        <p:spPr>
          <a:xfrm>
            <a:off x="1849211" y="840913"/>
            <a:ext cx="470326" cy="1469138"/>
          </a:xfrm>
          <a:prstGeom prst="rect">
            <a:avLst/>
          </a:prstGeom>
        </p:spPr>
      </p:pic>
      <p:pic>
        <p:nvPicPr>
          <p:cNvPr id="27" name="Picture 26" descr="b46.gif"/>
          <p:cNvPicPr>
            <a:picLocks noChangeAspect="1"/>
          </p:cNvPicPr>
          <p:nvPr/>
        </p:nvPicPr>
        <p:blipFill>
          <a:blip r:embed="rId10">
            <a:lum bright="-10000" contrast="40000"/>
          </a:blip>
          <a:stretch>
            <a:fillRect/>
          </a:stretch>
        </p:blipFill>
        <p:spPr>
          <a:xfrm>
            <a:off x="9920643" y="4265749"/>
            <a:ext cx="470326" cy="146913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9" y="831801"/>
            <a:ext cx="9165770" cy="51362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2229" y="824590"/>
            <a:ext cx="9165770" cy="51761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6381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3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3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21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0" y="-24919"/>
            <a:ext cx="12191999" cy="6858001"/>
            <a:chOff x="0" y="-43546"/>
            <a:chExt cx="12191999" cy="6858001"/>
          </a:xfrm>
        </p:grpSpPr>
        <p:sp>
          <p:nvSpPr>
            <p:cNvPr id="64" name="Rectangle 63"/>
            <p:cNvSpPr/>
            <p:nvPr/>
          </p:nvSpPr>
          <p:spPr>
            <a:xfrm>
              <a:off x="0" y="-43546"/>
              <a:ext cx="12191999" cy="6858001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59657" y="130623"/>
              <a:ext cx="11843658" cy="65314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8" name="Rectangle 187"/>
          <p:cNvSpPr/>
          <p:nvPr/>
        </p:nvSpPr>
        <p:spPr>
          <a:xfrm>
            <a:off x="9278766" y="3291209"/>
            <a:ext cx="2576350" cy="526071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৭-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২৩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0" name="Group 189"/>
          <p:cNvGrpSpPr/>
          <p:nvPr/>
        </p:nvGrpSpPr>
        <p:grpSpPr>
          <a:xfrm>
            <a:off x="6795389" y="2368546"/>
            <a:ext cx="2413440" cy="2821596"/>
            <a:chOff x="7034807" y="2365316"/>
            <a:chExt cx="2356301" cy="316974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cxnSp>
          <p:nvCxnSpPr>
            <p:cNvPr id="191" name="Straight Connector 190"/>
            <p:cNvCxnSpPr/>
            <p:nvPr/>
          </p:nvCxnSpPr>
          <p:spPr>
            <a:xfrm flipV="1">
              <a:off x="7258688" y="3950023"/>
              <a:ext cx="1812272" cy="1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" name="Group 191"/>
            <p:cNvGrpSpPr/>
            <p:nvPr/>
          </p:nvGrpSpPr>
          <p:grpSpPr>
            <a:xfrm>
              <a:off x="7034807" y="2365316"/>
              <a:ext cx="2356301" cy="3169744"/>
              <a:chOff x="6980892" y="1774750"/>
              <a:chExt cx="2356301" cy="3169744"/>
            </a:xfrm>
          </p:grpSpPr>
          <p:sp>
            <p:nvSpPr>
              <p:cNvPr id="193" name="Flowchart: Off-page Connector 192"/>
              <p:cNvSpPr/>
              <p:nvPr/>
            </p:nvSpPr>
            <p:spPr>
              <a:xfrm>
                <a:off x="6980892" y="1774750"/>
                <a:ext cx="2356301" cy="3169744"/>
              </a:xfrm>
              <a:prstGeom prst="flowChartOffpageConnector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2400" b="1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</a:p>
              <a:p>
                <a:pPr algn="ctr"/>
                <a:endParaRPr lang="bn-IN" sz="24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bn-IN" sz="24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bn-IN" sz="24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bn-IN" sz="24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0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157362" y="2504875"/>
                <a:ext cx="1836994" cy="2146751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IN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৭ </a:t>
                </a:r>
                <a:r>
                  <a:rPr lang="bn-IN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১</a:t>
                </a:r>
                <a:r>
                  <a:rPr lang="bn-IN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৪ </a:t>
                </a:r>
              </a:p>
              <a:p>
                <a:pPr algn="ctr"/>
                <a:r>
                  <a:rPr lang="bn-IN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IN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bn-IN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endParaRPr lang="en-US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4000" dirty="0">
                  <a:noFill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aphicFrame>
        <p:nvGraphicFramePr>
          <p:cNvPr id="95" name="Table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010551"/>
              </p:ext>
            </p:extLst>
          </p:nvPr>
        </p:nvGraphicFramePr>
        <p:xfrm>
          <a:off x="356383" y="1634246"/>
          <a:ext cx="6106934" cy="381674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305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64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দশক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0308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55" name="Group 154"/>
          <p:cNvGrpSpPr/>
          <p:nvPr/>
        </p:nvGrpSpPr>
        <p:grpSpPr>
          <a:xfrm>
            <a:off x="1290823" y="2573489"/>
            <a:ext cx="453543" cy="2736337"/>
            <a:chOff x="3091436" y="3485973"/>
            <a:chExt cx="503756" cy="1832826"/>
          </a:xfrm>
        </p:grpSpPr>
        <p:sp>
          <p:nvSpPr>
            <p:cNvPr id="156" name="Rectangle 155"/>
            <p:cNvSpPr/>
            <p:nvPr/>
          </p:nvSpPr>
          <p:spPr>
            <a:xfrm>
              <a:off x="3093480" y="5140285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091611" y="4959639"/>
              <a:ext cx="503406" cy="176939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093480" y="4779004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093480" y="4608637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091437" y="3485973"/>
              <a:ext cx="503580" cy="191108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091436" y="3676890"/>
              <a:ext cx="503756" cy="18039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3091611" y="3852587"/>
              <a:ext cx="503405" cy="19104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091612" y="4028284"/>
              <a:ext cx="503580" cy="18227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091611" y="4434425"/>
              <a:ext cx="503405" cy="17318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3091612" y="4207824"/>
              <a:ext cx="503580" cy="19749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080515" y="2563317"/>
            <a:ext cx="453543" cy="2736337"/>
            <a:chOff x="3091436" y="3485973"/>
            <a:chExt cx="503756" cy="1832826"/>
          </a:xfrm>
        </p:grpSpPr>
        <p:sp>
          <p:nvSpPr>
            <p:cNvPr id="97" name="Rectangle 96"/>
            <p:cNvSpPr/>
            <p:nvPr/>
          </p:nvSpPr>
          <p:spPr>
            <a:xfrm>
              <a:off x="3093480" y="5140285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091611" y="4959639"/>
              <a:ext cx="503406" cy="176939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093480" y="4779004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093480" y="4608637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091437" y="3485973"/>
              <a:ext cx="503580" cy="191108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091436" y="3676890"/>
              <a:ext cx="503756" cy="18039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091611" y="3852587"/>
              <a:ext cx="503405" cy="19104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091612" y="4028284"/>
              <a:ext cx="503580" cy="18227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091611" y="4434425"/>
              <a:ext cx="503405" cy="17318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091612" y="4207824"/>
              <a:ext cx="503580" cy="19749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4608095" y="4376836"/>
            <a:ext cx="503581" cy="825207"/>
            <a:chOff x="3091611" y="3852587"/>
            <a:chExt cx="503581" cy="552732"/>
          </a:xfrm>
        </p:grpSpPr>
        <p:sp>
          <p:nvSpPr>
            <p:cNvPr id="121" name="Rectangle 120"/>
            <p:cNvSpPr/>
            <p:nvPr/>
          </p:nvSpPr>
          <p:spPr>
            <a:xfrm>
              <a:off x="3091611" y="3852587"/>
              <a:ext cx="503405" cy="19104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091612" y="4028284"/>
              <a:ext cx="503580" cy="18227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3091612" y="4207824"/>
              <a:ext cx="503580" cy="19749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661300" y="2265479"/>
            <a:ext cx="755545" cy="2260798"/>
            <a:chOff x="8843039" y="1986014"/>
            <a:chExt cx="755545" cy="2260798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8843039" y="2009137"/>
              <a:ext cx="25087" cy="2211171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9237405" y="1986014"/>
              <a:ext cx="4269" cy="226079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9573497" y="2009137"/>
              <a:ext cx="25087" cy="2211171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084577" y="3656536"/>
            <a:ext cx="6461298" cy="1533608"/>
            <a:chOff x="7607226" y="2085781"/>
            <a:chExt cx="6461298" cy="1533608"/>
          </a:xfrm>
        </p:grpSpPr>
        <p:cxnSp>
          <p:nvCxnSpPr>
            <p:cNvPr id="43" name="Straight Arrow Connector 42"/>
            <p:cNvCxnSpPr/>
            <p:nvPr/>
          </p:nvCxnSpPr>
          <p:spPr>
            <a:xfrm flipV="1">
              <a:off x="7634149" y="2085781"/>
              <a:ext cx="6434375" cy="1533606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7607226" y="2548014"/>
              <a:ext cx="3118497" cy="107137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1517595" y="3406050"/>
            <a:ext cx="9662239" cy="575943"/>
            <a:chOff x="7598804" y="2841541"/>
            <a:chExt cx="9662239" cy="575943"/>
          </a:xfrm>
        </p:grpSpPr>
        <p:cxnSp>
          <p:nvCxnSpPr>
            <p:cNvPr id="54" name="Straight Arrow Connector 53"/>
            <p:cNvCxnSpPr/>
            <p:nvPr/>
          </p:nvCxnSpPr>
          <p:spPr>
            <a:xfrm>
              <a:off x="8103804" y="2867895"/>
              <a:ext cx="9157239" cy="15698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162" idx="2"/>
            </p:cNvCxnSpPr>
            <p:nvPr/>
          </p:nvCxnSpPr>
          <p:spPr>
            <a:xfrm>
              <a:off x="7598804" y="2841541"/>
              <a:ext cx="6316625" cy="57594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/>
          <p:cNvSpPr/>
          <p:nvPr/>
        </p:nvSpPr>
        <p:spPr>
          <a:xfrm>
            <a:off x="-29028" y="-43547"/>
            <a:ext cx="12221027" cy="690154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8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085" y="412055"/>
            <a:ext cx="2439958" cy="66470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করঃ  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209140" y="3479119"/>
            <a:ext cx="3468238" cy="161507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৩২ 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১১ =</a:t>
            </a:r>
            <a:endParaRPr lang="bn-IN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4190975" y="3163620"/>
            <a:ext cx="1812272" cy="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054727" y="297063"/>
            <a:ext cx="1897039" cy="6647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95991" y="1531037"/>
            <a:ext cx="2493756" cy="270589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bn-IN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32428" y="1652147"/>
            <a:ext cx="859063" cy="2260798"/>
            <a:chOff x="8860292" y="1986014"/>
            <a:chExt cx="859063" cy="2260798"/>
          </a:xfrm>
        </p:grpSpPr>
        <p:cxnSp>
          <p:nvCxnSpPr>
            <p:cNvPr id="86" name="Straight Connector 85"/>
            <p:cNvCxnSpPr/>
            <p:nvPr/>
          </p:nvCxnSpPr>
          <p:spPr>
            <a:xfrm flipH="1">
              <a:off x="8860292" y="2009137"/>
              <a:ext cx="25087" cy="2211171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9278700" y="1986014"/>
              <a:ext cx="4269" cy="226079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9694268" y="2026390"/>
              <a:ext cx="25087" cy="2211171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4702953" y="3074246"/>
            <a:ext cx="857927" cy="83099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42419" y="3918560"/>
            <a:ext cx="662361" cy="76944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-43546"/>
            <a:ext cx="12191999" cy="6858001"/>
            <a:chOff x="0" y="-43546"/>
            <a:chExt cx="12191999" cy="6858001"/>
          </a:xfrm>
        </p:grpSpPr>
        <p:sp>
          <p:nvSpPr>
            <p:cNvPr id="17" name="Rectangle 16"/>
            <p:cNvSpPr/>
            <p:nvPr/>
          </p:nvSpPr>
          <p:spPr>
            <a:xfrm>
              <a:off x="0" y="-43546"/>
              <a:ext cx="12191999" cy="6858001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657" y="130623"/>
              <a:ext cx="11843658" cy="65314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 descr="images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2921" y="361290"/>
            <a:ext cx="2617034" cy="25478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Rectangle 19"/>
          <p:cNvSpPr/>
          <p:nvPr/>
        </p:nvSpPr>
        <p:spPr>
          <a:xfrm>
            <a:off x="-29028" y="-43547"/>
            <a:ext cx="12221027" cy="690154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7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8" grpId="0" animBg="1"/>
      <p:bldP spid="47" grpId="0" animBg="1"/>
      <p:bldP spid="13" grpId="0" animBg="1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820" y="511807"/>
            <a:ext cx="2468196" cy="66470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করঃ 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209140" y="2780855"/>
            <a:ext cx="3468238" cy="161507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=</a:t>
            </a:r>
            <a:endParaRPr lang="bn-IN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4190975" y="3296620"/>
            <a:ext cx="1812272" cy="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9891777" y="345868"/>
            <a:ext cx="1897039" cy="6647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95991" y="1514412"/>
            <a:ext cx="2493756" cy="270589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৪ ৫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bn-IN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36303" y="1652147"/>
            <a:ext cx="945327" cy="2303306"/>
            <a:chOff x="8774027" y="1986014"/>
            <a:chExt cx="945327" cy="2303306"/>
          </a:xfrm>
        </p:grpSpPr>
        <p:cxnSp>
          <p:nvCxnSpPr>
            <p:cNvPr id="86" name="Straight Connector 85"/>
            <p:cNvCxnSpPr/>
            <p:nvPr/>
          </p:nvCxnSpPr>
          <p:spPr>
            <a:xfrm flipH="1">
              <a:off x="8774027" y="2009137"/>
              <a:ext cx="25087" cy="2211171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9254658" y="1986014"/>
              <a:ext cx="4269" cy="226079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9694267" y="2078149"/>
              <a:ext cx="25087" cy="2211171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4476380" y="3140746"/>
            <a:ext cx="887481" cy="83099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42419" y="3203673"/>
            <a:ext cx="691215" cy="76944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-43546"/>
            <a:ext cx="12191999" cy="6858001"/>
            <a:chOff x="0" y="-43546"/>
            <a:chExt cx="12191999" cy="6858001"/>
          </a:xfrm>
        </p:grpSpPr>
        <p:sp>
          <p:nvSpPr>
            <p:cNvPr id="17" name="Rectangle 16"/>
            <p:cNvSpPr/>
            <p:nvPr/>
          </p:nvSpPr>
          <p:spPr>
            <a:xfrm>
              <a:off x="0" y="-43546"/>
              <a:ext cx="12191999" cy="6858001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657" y="130623"/>
              <a:ext cx="11843658" cy="65314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-29028" y="-43547"/>
            <a:ext cx="12221027" cy="690154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3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8" grpId="0" animBg="1"/>
      <p:bldP spid="47" grpId="0" animBg="1"/>
      <p:bldP spid="13" grpId="0" animBg="1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2606" y="2583446"/>
            <a:ext cx="9471550" cy="1569491"/>
          </a:xfrm>
          <a:prstGeom prst="rect">
            <a:avLst/>
          </a:prstGeom>
          <a:noFill/>
          <a:ln w="38100"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বিদ্যালয়ে দ্বিতীয় শ্রেণিতে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৬৮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 ছাত্র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কতজন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আছে 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768857" y="884522"/>
            <a:ext cx="2280531" cy="66470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766769" y="2613448"/>
            <a:ext cx="1140526" cy="1268363"/>
          </a:xfrm>
          <a:prstGeom prst="wedgeEllipseCallout">
            <a:avLst>
              <a:gd name="adj1" fmla="val 59167"/>
              <a:gd name="adj2" fmla="val 39167"/>
            </a:avLst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15600" dirty="0" smtClean="0">
                <a:ln w="285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5600" dirty="0">
              <a:ln w="28575">
                <a:solidFill>
                  <a:schemeClr val="tx1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006_05455f8.gif"/>
          <p:cNvPicPr>
            <a:picLocks noChangeAspect="1"/>
          </p:cNvPicPr>
          <p:nvPr/>
        </p:nvPicPr>
        <p:blipFill>
          <a:blip r:embed="rId2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756" y="5253272"/>
            <a:ext cx="3905250" cy="77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4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880" y="2805307"/>
            <a:ext cx="861775" cy="5179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68076" y="3372065"/>
            <a:ext cx="5255846" cy="67717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৬৮-১২</a:t>
            </a: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7373257" y="3404591"/>
            <a:ext cx="1064890" cy="670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৫৬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43546"/>
            <a:ext cx="12191999" cy="6858001"/>
            <a:chOff x="0" y="-43546"/>
            <a:chExt cx="12191999" cy="6858001"/>
          </a:xfrm>
        </p:grpSpPr>
        <p:sp>
          <p:nvSpPr>
            <p:cNvPr id="12" name="Rectangle 11"/>
            <p:cNvSpPr/>
            <p:nvPr/>
          </p:nvSpPr>
          <p:spPr>
            <a:xfrm>
              <a:off x="0" y="-43546"/>
              <a:ext cx="12191999" cy="6858001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9657" y="130623"/>
              <a:ext cx="11843658" cy="65314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-29028" y="-43547"/>
            <a:ext cx="12221027" cy="690154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3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3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38" presetClass="path" presetSubtype="0" accel="50000" decel="47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7.40741E-7 L 0.05286 0.15231 L 0.10286 7.40741E-7 L 0.15586 0.15231 L 0.20911 7.40741E-7 L 0.25898 0.15231 L 0.31198 7.40741E-7 L 0.36198 0.15231 L 0.41536 7.40741E-7 L 0.46836 0.15231 L 0.51836 7.40741E-7 L 0.57122 0.15231 L 0.62122 7.40741E-7 L 0.67448 0.15231 L 0.72747 7.40741E-7 L 0.77734 0.15231 L 0.8306 7.40741E-7 " pathEditMode="relative" rAng="0" ptsTypes="AAAAAAAAAAAAAAAAA">
                                          <p:cBhvr>
                                            <p:cTn id="16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523" y="76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64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7.40741E-7 L -0.00325 -0.21018 " pathEditMode="relative" rAng="0" ptsTypes="AA">
                                          <p:cBhvr>
                                            <p:cTn id="23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105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7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0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47" grpId="0" animBg="1"/>
          <p:bldP spid="47" grpId="1" animBg="1"/>
          <p:bldP spid="3" grpId="0" animBg="1"/>
          <p:bldP spid="3" grpId="1" animBg="1"/>
          <p:bldP spid="7" grpId="0" animBg="1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3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38" presetClass="path" presetSubtype="0" accel="50000" decel="47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7.40741E-7 L 0.05286 0.15231 L 0.10286 7.40741E-7 L 0.15586 0.15231 L 0.20911 7.40741E-7 L 0.25898 0.15231 L 0.31198 7.40741E-7 L 0.36198 0.15231 L 0.41536 7.40741E-7 L 0.46836 0.15231 L 0.51836 7.40741E-7 L 0.57122 0.15231 L 0.62122 7.40741E-7 L 0.67448 0.15231 L 0.72747 7.40741E-7 L 0.77734 0.15231 L 0.8306 7.40741E-7 " pathEditMode="relative" rAng="0" ptsTypes="AAAAAAAAAAAAAAAAA">
                                          <p:cBhvr>
                                            <p:cTn id="16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523" y="76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64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7.40741E-7 L -0.00325 -0.21018 " pathEditMode="relative" rAng="0" ptsTypes="AA">
                                          <p:cBhvr>
                                            <p:cTn id="23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105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7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47" grpId="0" animBg="1"/>
          <p:bldP spid="47" grpId="1" animBg="1"/>
          <p:bldP spid="3" grpId="0" animBg="1"/>
          <p:bldP spid="3" grpId="1" animBg="1"/>
          <p:bldP spid="7" grpId="0" animBg="1"/>
          <p:bldP spid="8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0917" y="130623"/>
            <a:ext cx="4755776" cy="120032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7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7200" b="1" spc="50" dirty="0">
              <a:ln w="9525" cmpd="sng">
                <a:solidFill>
                  <a:schemeClr val="accent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9973" y="5139033"/>
            <a:ext cx="6019800" cy="144655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8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spc="50" dirty="0">
              <a:ln w="9525" cmpd="sng">
                <a:solidFill>
                  <a:schemeClr val="accent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-43546"/>
            <a:ext cx="12191999" cy="6858001"/>
            <a:chOff x="0" y="-43546"/>
            <a:chExt cx="12191999" cy="6858001"/>
          </a:xfrm>
        </p:grpSpPr>
        <p:sp>
          <p:nvSpPr>
            <p:cNvPr id="11" name="Rectangle 10"/>
            <p:cNvSpPr/>
            <p:nvPr/>
          </p:nvSpPr>
          <p:spPr>
            <a:xfrm>
              <a:off x="0" y="-43546"/>
              <a:ext cx="12191999" cy="6858001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9657" y="130623"/>
              <a:ext cx="11843658" cy="65314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flower-small.gif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76284" y="369581"/>
            <a:ext cx="2127289" cy="1922742"/>
          </a:xfrm>
          <a:prstGeom prst="rect">
            <a:avLst/>
          </a:prstGeom>
        </p:spPr>
      </p:pic>
      <p:pic>
        <p:nvPicPr>
          <p:cNvPr id="15" name="Picture 14" descr="flower-small.gif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10064711" y="4640200"/>
            <a:ext cx="2127289" cy="1922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2"/>
          <a:stretch/>
        </p:blipFill>
        <p:spPr>
          <a:xfrm>
            <a:off x="4686869" y="1890865"/>
            <a:ext cx="2466924" cy="2493264"/>
          </a:xfrm>
          <a:prstGeom prst="rect">
            <a:avLst/>
          </a:prstGeom>
        </p:spPr>
      </p:pic>
      <p:sp>
        <p:nvSpPr>
          <p:cNvPr id="13" name="Donut 12"/>
          <p:cNvSpPr/>
          <p:nvPr/>
        </p:nvSpPr>
        <p:spPr>
          <a:xfrm>
            <a:off x="4011409" y="1232571"/>
            <a:ext cx="3697020" cy="3746745"/>
          </a:xfrm>
          <a:prstGeom prst="donut">
            <a:avLst>
              <a:gd name="adj" fmla="val 19200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 descr="3D_balloons.gif"/>
          <p:cNvPicPr>
            <a:picLocks noChangeAspect="1"/>
          </p:cNvPicPr>
          <p:nvPr/>
        </p:nvPicPr>
        <p:blipFill>
          <a:blip r:embed="rId7">
            <a:lum contrast="40000"/>
          </a:blip>
          <a:stretch>
            <a:fillRect/>
          </a:stretch>
        </p:blipFill>
        <p:spPr>
          <a:xfrm>
            <a:off x="4699288" y="2471566"/>
            <a:ext cx="762000" cy="10001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29028" y="-43547"/>
            <a:ext cx="12221027" cy="690154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41457"/>
      </p:ext>
    </p:extLst>
  </p:cSld>
  <p:clrMapOvr>
    <a:masterClrMapping/>
  </p:clrMapOvr>
  <p:transition>
    <p:circl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7399" y="1981201"/>
            <a:ext cx="51315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>
                  <a:solidFill>
                    <a:srgbClr val="00B05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জোবেদা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ইসরাত</a:t>
            </a:r>
            <a:r>
              <a:rPr lang="bn-BD" sz="4400" b="1" dirty="0" smtClean="0">
                <a:ln>
                  <a:solidFill>
                    <a:srgbClr val="00B05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>
                  <a:solidFill>
                    <a:srgbClr val="00B05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 smtClean="0">
              <a:ln>
                <a:solidFill>
                  <a:srgbClr val="00B050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IN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জহার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</a:t>
            </a:r>
            <a:r>
              <a:rPr lang="bn-IN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দ্দি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সঃ প্রাঃ বিঃ। 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 smtClean="0">
              <a:ln>
                <a:solidFill>
                  <a:srgbClr val="00B05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হাতিয়া-নোয়াখালী</a:t>
            </a:r>
            <a:r>
              <a:rPr lang="bn-IN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762001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উপস্থাপনায়ঃ</a:t>
            </a:r>
            <a:r>
              <a:rPr lang="bn-BD" sz="6000" b="1" dirty="0">
                <a:ln>
                  <a:solidFill>
                    <a:srgbClr val="FFFF00"/>
                  </a:solidFill>
                </a:ln>
                <a:solidFill>
                  <a:srgbClr val="22A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>
                <a:solidFill>
                  <a:srgbClr val="FFFF00"/>
                </a:solidFill>
              </a:ln>
              <a:solidFill>
                <a:srgbClr val="22AE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6967" y="1777664"/>
            <a:ext cx="177421" cy="33141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56" y="2309532"/>
            <a:ext cx="2466140" cy="268374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0" y="-43546"/>
            <a:ext cx="12191999" cy="6858001"/>
            <a:chOff x="0" y="-43546"/>
            <a:chExt cx="12191999" cy="6858001"/>
          </a:xfrm>
        </p:grpSpPr>
        <p:sp>
          <p:nvSpPr>
            <p:cNvPr id="9" name="Rectangle 8"/>
            <p:cNvSpPr/>
            <p:nvPr/>
          </p:nvSpPr>
          <p:spPr>
            <a:xfrm>
              <a:off x="0" y="-43546"/>
              <a:ext cx="12191999" cy="6858001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9657" y="130623"/>
              <a:ext cx="11843658" cy="65314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st 12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0028" y="4781968"/>
            <a:ext cx="1841938" cy="16189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29028" y="-43547"/>
            <a:ext cx="12221027" cy="690154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8079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9269" y="294961"/>
            <a:ext cx="6019800" cy="9144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25000"/>
                  <a:satMod val="125000"/>
                </a:schemeClr>
              </a:gs>
              <a:gs pos="40000">
                <a:schemeClr val="accent5">
                  <a:tint val="55000"/>
                  <a:satMod val="130000"/>
                </a:schemeClr>
              </a:gs>
              <a:gs pos="50000">
                <a:schemeClr val="bg1"/>
              </a:gs>
              <a:gs pos="65000">
                <a:schemeClr val="bg1"/>
              </a:gs>
              <a:gs pos="100000">
                <a:schemeClr val="accent5">
                  <a:tint val="20000"/>
                  <a:satMod val="125000"/>
                </a:schemeClr>
              </a:gs>
            </a:gsLst>
            <a:lin ang="189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 prst="angle"/>
            </a:sp3d>
          </a:bodyPr>
          <a:lstStyle/>
          <a:p>
            <a:pPr algn="ctr"/>
            <a:r>
              <a:rPr lang="bn-BD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0115" y="833791"/>
            <a:ext cx="7193514" cy="6432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bn-BD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</a:t>
            </a:r>
            <a:endParaRPr lang="bn-BD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                               </a:t>
            </a:r>
            <a:r>
              <a:rPr lang="bn-BD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পাঠ- </a:t>
            </a:r>
            <a:r>
              <a:rPr lang="bn-BD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বিয়োগ</a:t>
            </a:r>
            <a:r>
              <a:rPr lang="bn-BD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অংকের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bn-BD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 </a:t>
            </a:r>
            <a:r>
              <a:rPr lang="bn-BD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৩৭-১৪</a:t>
            </a:r>
            <a:r>
              <a:rPr lang="bn-BD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২৫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bn-BD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-43546"/>
            <a:ext cx="12191999" cy="6858001"/>
            <a:chOff x="0" y="-43546"/>
            <a:chExt cx="12191999" cy="6858001"/>
          </a:xfrm>
        </p:grpSpPr>
        <p:sp>
          <p:nvSpPr>
            <p:cNvPr id="17" name="Rectangle 16"/>
            <p:cNvSpPr/>
            <p:nvPr/>
          </p:nvSpPr>
          <p:spPr>
            <a:xfrm>
              <a:off x="0" y="-43546"/>
              <a:ext cx="12191999" cy="6858001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657" y="130623"/>
              <a:ext cx="11843658" cy="65314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 descr="star 1234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82" y="5049672"/>
            <a:ext cx="1447800" cy="1371600"/>
          </a:xfrm>
          <a:prstGeom prst="rect">
            <a:avLst/>
          </a:prstGeom>
        </p:spPr>
      </p:pic>
      <p:pic>
        <p:nvPicPr>
          <p:cNvPr id="20" name="Picture 19" descr="star 1234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88" y="4564839"/>
            <a:ext cx="14478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9028" y="-43547"/>
            <a:ext cx="12221027" cy="690154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442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871663"/>
            <a:ext cx="7162800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</a:t>
            </a:r>
            <a:r>
              <a:rPr lang="bn-BD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শিশুরা 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</a:t>
            </a:r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4273" y="2894552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0375" y="3287980"/>
            <a:ext cx="8592267" cy="138499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১০.1.1 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উপকরণ ব্যবহার করে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বিয়োগ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পারবে।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511193" y="3507481"/>
            <a:ext cx="395786" cy="22405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001L054sIhg.gif"/>
          <p:cNvPicPr>
            <a:picLocks noChangeAspect="1"/>
          </p:cNvPicPr>
          <p:nvPr/>
        </p:nvPicPr>
        <p:blipFill>
          <a:blip r:embed="rId2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5981" y="5673122"/>
            <a:ext cx="1920240" cy="6681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-43546"/>
            <a:ext cx="12191999" cy="6858001"/>
            <a:chOff x="0" y="-43546"/>
            <a:chExt cx="12191999" cy="6858001"/>
          </a:xfrm>
        </p:grpSpPr>
        <p:sp>
          <p:nvSpPr>
            <p:cNvPr id="13" name="Rectangle 12"/>
            <p:cNvSpPr/>
            <p:nvPr/>
          </p:nvSpPr>
          <p:spPr>
            <a:xfrm>
              <a:off x="0" y="-43546"/>
              <a:ext cx="12191999" cy="6858001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9657" y="130623"/>
              <a:ext cx="11843658" cy="65314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-29028" y="-43547"/>
            <a:ext cx="12221027" cy="690154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1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4999502" y="2307103"/>
            <a:ext cx="2180492" cy="195904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84385" y="1061402"/>
            <a:ext cx="4353232" cy="707886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 একটি ভিডিও দেখি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43546"/>
            <a:ext cx="12191999" cy="6858001"/>
            <a:chOff x="0" y="-43546"/>
            <a:chExt cx="12191999" cy="6858001"/>
          </a:xfrm>
        </p:grpSpPr>
        <p:sp>
          <p:nvSpPr>
            <p:cNvPr id="9" name="Rectangle 8"/>
            <p:cNvSpPr/>
            <p:nvPr/>
          </p:nvSpPr>
          <p:spPr>
            <a:xfrm>
              <a:off x="0" y="-43546"/>
              <a:ext cx="12191999" cy="6858001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9657" y="130623"/>
              <a:ext cx="11843658" cy="65314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123121"/>
              </p:ext>
            </p:extLst>
          </p:nvPr>
        </p:nvGraphicFramePr>
        <p:xfrm>
          <a:off x="5932488" y="3208338"/>
          <a:ext cx="32543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" name="Packager Shell Object" showAsIcon="1" r:id="rId3" imgW="325800" imgH="440280" progId="Package">
                  <p:embed/>
                </p:oleObj>
              </mc:Choice>
              <mc:Fallback>
                <p:oleObj name="Packager Shell Object" showAsIcon="1" r:id="rId3" imgW="32580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32488" y="3208338"/>
                        <a:ext cx="325437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423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115403" y="1822718"/>
            <a:ext cx="8017948" cy="3472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563678" y="1837708"/>
            <a:ext cx="6959417" cy="1808484"/>
          </a:xfrm>
          <a:prstGeom prst="rightArrow">
            <a:avLst>
              <a:gd name="adj1" fmla="val 87385"/>
              <a:gd name="adj2" fmla="val 2529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646" b="100000" l="0" r="43466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8447" y="1246197"/>
            <a:ext cx="4229269" cy="388692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48439" y="492241"/>
            <a:ext cx="9646217" cy="1077218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রেজার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৩৭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কাগজ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-29898"/>
            <a:ext cx="12191999" cy="6858001"/>
            <a:chOff x="0" y="-43546"/>
            <a:chExt cx="12191999" cy="6858001"/>
          </a:xfrm>
        </p:grpSpPr>
        <p:sp>
          <p:nvSpPr>
            <p:cNvPr id="40" name="Rectangle 39"/>
            <p:cNvSpPr/>
            <p:nvPr/>
          </p:nvSpPr>
          <p:spPr>
            <a:xfrm>
              <a:off x="0" y="-43546"/>
              <a:ext cx="12191999" cy="6858001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9657" y="130623"/>
              <a:ext cx="11843658" cy="65314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Oval Callout 47"/>
          <p:cNvSpPr/>
          <p:nvPr/>
        </p:nvSpPr>
        <p:spPr>
          <a:xfrm>
            <a:off x="664282" y="434374"/>
            <a:ext cx="884157" cy="983979"/>
          </a:xfrm>
          <a:prstGeom prst="wedgeEllipseCallout">
            <a:avLst>
              <a:gd name="adj1" fmla="val 59167"/>
              <a:gd name="adj2" fmla="val 39167"/>
            </a:avLst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10800" dirty="0" smtClean="0">
                <a:ln w="285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0800" dirty="0">
              <a:ln w="28575">
                <a:solidFill>
                  <a:schemeClr val="tx1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30309" y="2030435"/>
            <a:ext cx="1017532" cy="130264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414469" y="2114595"/>
            <a:ext cx="1017532" cy="130264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323640" y="3706719"/>
            <a:ext cx="1017532" cy="130264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417315" y="3790878"/>
            <a:ext cx="1017532" cy="130264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659099" y="2036327"/>
            <a:ext cx="1017532" cy="1323002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756907" y="2118922"/>
            <a:ext cx="1017532" cy="130264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862800" y="5674467"/>
            <a:ext cx="2640309" cy="4398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15111" y="5670945"/>
            <a:ext cx="2298338" cy="439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৩৭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=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408987" y="4288309"/>
            <a:ext cx="1009105" cy="3786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756907" y="2573635"/>
            <a:ext cx="1019804" cy="406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425457" y="2595890"/>
            <a:ext cx="992569" cy="349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2" b="90000" l="9636" r="98287">
                        <a14:foregroundMark x1="74518" y1="48049" x2="98287" y2="66829"/>
                        <a14:foregroundMark x1="75161" y1="27317" x2="75161" y2="18049"/>
                        <a14:foregroundMark x1="73019" y1="12195" x2="62527" y2="2927"/>
                        <a14:foregroundMark x1="62527" y1="2927" x2="62527" y2="2927"/>
                        <a14:foregroundMark x1="61028" y1="5854" x2="52677" y2="10732"/>
                        <a14:foregroundMark x1="54176" y1="7805" x2="47966" y2="15854"/>
                        <a14:foregroundMark x1="47966" y1="15854" x2="46467" y2="20732"/>
                        <a14:foregroundMark x1="46467" y1="30000" x2="46467" y2="35122"/>
                        <a14:foregroundMark x1="76017" y1="28537" x2="73233" y2="9268"/>
                        <a14:foregroundMark x1="73876" y1="17805" x2="63383" y2="4878"/>
                        <a14:foregroundMark x1="66809" y1="9268" x2="56317" y2="4878"/>
                        <a14:foregroundMark x1="59957" y1="6341" x2="47966" y2="8537"/>
                        <a14:foregroundMark x1="50107" y1="8537" x2="45182" y2="25854"/>
                        <a14:foregroundMark x1="50749" y1="46585" x2="48608" y2="36585"/>
                        <a14:foregroundMark x1="50749" y1="18537" x2="45182" y2="16341"/>
                        <a14:foregroundMark x1="50749" y1="22195" x2="46467" y2="22195"/>
                        <a14:foregroundMark x1="50107" y1="15610" x2="48822" y2="23415"/>
                        <a14:backgroundMark x1="48608" y1="46585" x2="28266" y2="53659"/>
                        <a14:backgroundMark x1="47966" y1="41463" x2="28266" y2="0"/>
                        <a14:backgroundMark x1="79657" y1="22195" x2="73876" y2="5610"/>
                        <a14:backgroundMark x1="52891" y1="6341" x2="50107" y2="2195"/>
                        <a14:backgroundMark x1="49251" y1="7073" x2="43041" y2="6341"/>
                        <a14:backgroundMark x1="45824" y1="32927" x2="39400" y2="17805"/>
                        <a14:backgroundMark x1="55675" y1="4146" x2="45182" y2="15122"/>
                        <a14:backgroundMark x1="59957" y1="5610" x2="37259" y2="5610"/>
                        <a14:backgroundMark x1="53533" y1="7073" x2="34475" y2="16341"/>
                        <a14:backgroundMark x1="76660" y1="25854" x2="80300" y2="8537"/>
                        <a14:backgroundMark x1="76017" y1="16341" x2="71734" y2="2195"/>
                        <a14:backgroundMark x1="70450" y1="8537" x2="58458" y2="3415"/>
                        <a14:backgroundMark x1="63383" y1="4146" x2="45824" y2="6341"/>
                        <a14:backgroundMark x1="56317" y1="7805" x2="38758" y2="12195"/>
                        <a14:backgroundMark x1="50749" y1="11463" x2="35332" y2="20000"/>
                        <a14:backgroundMark x1="50749" y1="12195" x2="37259" y2="25122"/>
                        <a14:backgroundMark x1="47109" y1="17805" x2="35974" y2="32195"/>
                        <a14:backgroundMark x1="47109" y1="22927" x2="45824" y2="38780"/>
                        <a14:backgroundMark x1="60600" y1="5610" x2="46467" y2="10732"/>
                        <a14:backgroundMark x1="49251" y1="17073" x2="43683" y2="34390"/>
                        <a14:backgroundMark x1="53319" y1="7317" x2="48394" y2="10732"/>
                        <a14:backgroundMark x1="50535" y1="10244" x2="48180" y2="13171"/>
                        <a14:backgroundMark x1="49465" y1="12683" x2="46467" y2="18049"/>
                        <a14:backgroundMark x1="48394" y1="16341" x2="45610" y2="22439"/>
                        <a14:backgroundMark x1="47109" y1="18537" x2="46467" y2="24390"/>
                        <a14:backgroundMark x1="47537" y1="20244" x2="47537" y2="25854"/>
                        <a14:backgroundMark x1="47966" y1="26341" x2="46681" y2="32195"/>
                        <a14:backgroundMark x1="62099" y1="7073" x2="53533" y2="8780"/>
                        <a14:backgroundMark x1="57388" y1="8049" x2="47109" y2="13659"/>
                        <a14:backgroundMark x1="51820" y1="9756" x2="42827" y2="17561"/>
                        <a14:backgroundMark x1="52891" y1="8537" x2="38330" y2="12683"/>
                        <a14:backgroundMark x1="50749" y1="12439" x2="44754" y2="20000"/>
                        <a14:backgroundMark x1="47537" y1="25366" x2="38330" y2="34390"/>
                        <a14:backgroundMark x1="47109" y1="29024" x2="49251" y2="40000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30" t="6403" r="8292" b="24686"/>
          <a:stretch/>
        </p:blipFill>
        <p:spPr>
          <a:xfrm flipH="1">
            <a:off x="354837" y="3868050"/>
            <a:ext cx="1228299" cy="1265071"/>
          </a:xfrm>
          <a:prstGeom prst="rect">
            <a:avLst/>
          </a:prstGeom>
        </p:spPr>
      </p:pic>
      <p:sp>
        <p:nvSpPr>
          <p:cNvPr id="67" name="Folded Corner 66"/>
          <p:cNvSpPr/>
          <p:nvPr/>
        </p:nvSpPr>
        <p:spPr>
          <a:xfrm flipH="1">
            <a:off x="5418808" y="3769928"/>
            <a:ext cx="991419" cy="1344546"/>
          </a:xfrm>
          <a:prstGeom prst="foldedCorner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olded Corner 67"/>
          <p:cNvSpPr/>
          <p:nvPr/>
        </p:nvSpPr>
        <p:spPr>
          <a:xfrm flipH="1">
            <a:off x="6547906" y="2063665"/>
            <a:ext cx="991419" cy="1344546"/>
          </a:xfrm>
          <a:prstGeom prst="foldedCorner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olded Corner 68"/>
          <p:cNvSpPr/>
          <p:nvPr/>
        </p:nvSpPr>
        <p:spPr>
          <a:xfrm flipH="1">
            <a:off x="7719882" y="2072695"/>
            <a:ext cx="991419" cy="1344546"/>
          </a:xfrm>
          <a:prstGeom prst="foldedCorner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olded Corner 69"/>
          <p:cNvSpPr/>
          <p:nvPr/>
        </p:nvSpPr>
        <p:spPr>
          <a:xfrm flipH="1">
            <a:off x="8884908" y="2077575"/>
            <a:ext cx="991419" cy="1344546"/>
          </a:xfrm>
          <a:prstGeom prst="foldedCorner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olded Corner 71"/>
          <p:cNvSpPr/>
          <p:nvPr/>
        </p:nvSpPr>
        <p:spPr>
          <a:xfrm flipH="1">
            <a:off x="5381178" y="2066165"/>
            <a:ext cx="991419" cy="1344546"/>
          </a:xfrm>
          <a:prstGeom prst="foldedCorner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olded Corner 93"/>
          <p:cNvSpPr/>
          <p:nvPr/>
        </p:nvSpPr>
        <p:spPr>
          <a:xfrm flipH="1">
            <a:off x="7782094" y="3777536"/>
            <a:ext cx="991419" cy="1344546"/>
          </a:xfrm>
          <a:prstGeom prst="foldedCorner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olded Corner 94"/>
          <p:cNvSpPr/>
          <p:nvPr/>
        </p:nvSpPr>
        <p:spPr>
          <a:xfrm flipH="1">
            <a:off x="6595379" y="3775038"/>
            <a:ext cx="991419" cy="1344546"/>
          </a:xfrm>
          <a:prstGeom prst="foldedCorner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548438" y="495635"/>
            <a:ext cx="9646217" cy="1077218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মিনা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কাগজ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রেজার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কাগজ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29028" y="-43547"/>
            <a:ext cx="12221027" cy="690154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2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9" grpId="0" animBg="1"/>
      <p:bldP spid="25" grpId="0" animBg="1"/>
      <p:bldP spid="48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94" grpId="0" animBg="1"/>
      <p:bldP spid="95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roup 238"/>
          <p:cNvGrpSpPr/>
          <p:nvPr/>
        </p:nvGrpSpPr>
        <p:grpSpPr>
          <a:xfrm>
            <a:off x="3752680" y="2718054"/>
            <a:ext cx="503756" cy="3556518"/>
            <a:chOff x="3091436" y="3501293"/>
            <a:chExt cx="503756" cy="1817506"/>
          </a:xfrm>
        </p:grpSpPr>
        <p:sp>
          <p:nvSpPr>
            <p:cNvPr id="240" name="Rectangle 239"/>
            <p:cNvSpPr/>
            <p:nvPr/>
          </p:nvSpPr>
          <p:spPr>
            <a:xfrm>
              <a:off x="3093480" y="5140285"/>
              <a:ext cx="501536" cy="1785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091611" y="4955206"/>
              <a:ext cx="503406" cy="1769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3093480" y="4779004"/>
              <a:ext cx="501536" cy="1785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3093480" y="4600975"/>
              <a:ext cx="501536" cy="1785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091437" y="3501293"/>
              <a:ext cx="503580" cy="191108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3091436" y="3692212"/>
              <a:ext cx="503756" cy="18039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3091611" y="3867909"/>
              <a:ext cx="503405" cy="19104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3091612" y="4051266"/>
              <a:ext cx="503580" cy="1822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3091611" y="4434423"/>
              <a:ext cx="503405" cy="1731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3091612" y="4238465"/>
              <a:ext cx="503580" cy="1974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reeform 19"/>
          <p:cNvSpPr/>
          <p:nvPr/>
        </p:nvSpPr>
        <p:spPr>
          <a:xfrm>
            <a:off x="8224681" y="2594828"/>
            <a:ext cx="1888573" cy="3748923"/>
          </a:xfrm>
          <a:custGeom>
            <a:avLst/>
            <a:gdLst>
              <a:gd name="connsiteX0" fmla="*/ 34899 w 1888573"/>
              <a:gd name="connsiteY0" fmla="*/ 43441 h 3748923"/>
              <a:gd name="connsiteX1" fmla="*/ 49889 w 1888573"/>
              <a:gd name="connsiteY1" fmla="*/ 538116 h 3748923"/>
              <a:gd name="connsiteX2" fmla="*/ 64880 w 1888573"/>
              <a:gd name="connsiteY2" fmla="*/ 583087 h 3748923"/>
              <a:gd name="connsiteX3" fmla="*/ 79870 w 1888573"/>
              <a:gd name="connsiteY3" fmla="*/ 897880 h 3748923"/>
              <a:gd name="connsiteX4" fmla="*/ 64880 w 1888573"/>
              <a:gd name="connsiteY4" fmla="*/ 1002811 h 3748923"/>
              <a:gd name="connsiteX5" fmla="*/ 49889 w 1888573"/>
              <a:gd name="connsiteY5" fmla="*/ 1047782 h 3748923"/>
              <a:gd name="connsiteX6" fmla="*/ 34899 w 1888573"/>
              <a:gd name="connsiteY6" fmla="*/ 2666720 h 3748923"/>
              <a:gd name="connsiteX7" fmla="*/ 49889 w 1888573"/>
              <a:gd name="connsiteY7" fmla="*/ 3716031 h 3748923"/>
              <a:gd name="connsiteX8" fmla="*/ 244762 w 1888573"/>
              <a:gd name="connsiteY8" fmla="*/ 3731021 h 3748923"/>
              <a:gd name="connsiteX9" fmla="*/ 739437 w 1888573"/>
              <a:gd name="connsiteY9" fmla="*/ 3716031 h 3748923"/>
              <a:gd name="connsiteX10" fmla="*/ 1009260 w 1888573"/>
              <a:gd name="connsiteY10" fmla="*/ 3701041 h 3748923"/>
              <a:gd name="connsiteX11" fmla="*/ 994270 w 1888573"/>
              <a:gd name="connsiteY11" fmla="*/ 3656070 h 3748923"/>
              <a:gd name="connsiteX12" fmla="*/ 979280 w 1888573"/>
              <a:gd name="connsiteY12" fmla="*/ 3551139 h 3748923"/>
              <a:gd name="connsiteX13" fmla="*/ 964289 w 1888573"/>
              <a:gd name="connsiteY13" fmla="*/ 3476188 h 3748923"/>
              <a:gd name="connsiteX14" fmla="*/ 949299 w 1888573"/>
              <a:gd name="connsiteY14" fmla="*/ 2816621 h 3748923"/>
              <a:gd name="connsiteX15" fmla="*/ 1009260 w 1888573"/>
              <a:gd name="connsiteY15" fmla="*/ 2666720 h 3748923"/>
              <a:gd name="connsiteX16" fmla="*/ 1204132 w 1888573"/>
              <a:gd name="connsiteY16" fmla="*/ 2651729 h 3748923"/>
              <a:gd name="connsiteX17" fmla="*/ 1249103 w 1888573"/>
              <a:gd name="connsiteY17" fmla="*/ 2636739 h 3748923"/>
              <a:gd name="connsiteX18" fmla="*/ 1399004 w 1888573"/>
              <a:gd name="connsiteY18" fmla="*/ 2651729 h 3748923"/>
              <a:gd name="connsiteX19" fmla="*/ 1863699 w 1888573"/>
              <a:gd name="connsiteY19" fmla="*/ 2636739 h 3748923"/>
              <a:gd name="connsiteX20" fmla="*/ 1848709 w 1888573"/>
              <a:gd name="connsiteY20" fmla="*/ 2426877 h 3748923"/>
              <a:gd name="connsiteX21" fmla="*/ 1818729 w 1888573"/>
              <a:gd name="connsiteY21" fmla="*/ 1272634 h 3748923"/>
              <a:gd name="connsiteX22" fmla="*/ 1788749 w 1888573"/>
              <a:gd name="connsiteY22" fmla="*/ 1062772 h 3748923"/>
              <a:gd name="connsiteX23" fmla="*/ 949299 w 1888573"/>
              <a:gd name="connsiteY23" fmla="*/ 1032792 h 3748923"/>
              <a:gd name="connsiteX24" fmla="*/ 934309 w 1888573"/>
              <a:gd name="connsiteY24" fmla="*/ 957841 h 3748923"/>
              <a:gd name="connsiteX25" fmla="*/ 919319 w 1888573"/>
              <a:gd name="connsiteY25" fmla="*/ 73421 h 3748923"/>
              <a:gd name="connsiteX26" fmla="*/ 829378 w 1888573"/>
              <a:gd name="connsiteY26" fmla="*/ 43441 h 3748923"/>
              <a:gd name="connsiteX27" fmla="*/ 544565 w 1888573"/>
              <a:gd name="connsiteY27" fmla="*/ 13461 h 3748923"/>
              <a:gd name="connsiteX28" fmla="*/ 34899 w 1888573"/>
              <a:gd name="connsiteY28" fmla="*/ 43441 h 374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88573" h="3748923">
                <a:moveTo>
                  <a:pt x="34899" y="43441"/>
                </a:moveTo>
                <a:cubicBezTo>
                  <a:pt x="-47547" y="130883"/>
                  <a:pt x="40738" y="373403"/>
                  <a:pt x="49889" y="538116"/>
                </a:cubicBezTo>
                <a:cubicBezTo>
                  <a:pt x="50766" y="553893"/>
                  <a:pt x="63568" y="567340"/>
                  <a:pt x="64880" y="583087"/>
                </a:cubicBezTo>
                <a:cubicBezTo>
                  <a:pt x="73604" y="687774"/>
                  <a:pt x="74873" y="792949"/>
                  <a:pt x="79870" y="897880"/>
                </a:cubicBezTo>
                <a:cubicBezTo>
                  <a:pt x="74873" y="932857"/>
                  <a:pt x="71809" y="968165"/>
                  <a:pt x="64880" y="1002811"/>
                </a:cubicBezTo>
                <a:cubicBezTo>
                  <a:pt x="61781" y="1018305"/>
                  <a:pt x="50174" y="1031983"/>
                  <a:pt x="49889" y="1047782"/>
                </a:cubicBezTo>
                <a:cubicBezTo>
                  <a:pt x="40167" y="1587364"/>
                  <a:pt x="39896" y="2127074"/>
                  <a:pt x="34899" y="2666720"/>
                </a:cubicBezTo>
                <a:cubicBezTo>
                  <a:pt x="39896" y="3016490"/>
                  <a:pt x="-17784" y="3372833"/>
                  <a:pt x="49889" y="3716031"/>
                </a:cubicBezTo>
                <a:cubicBezTo>
                  <a:pt x="62493" y="3779950"/>
                  <a:pt x="179612" y="3731021"/>
                  <a:pt x="244762" y="3731021"/>
                </a:cubicBezTo>
                <a:cubicBezTo>
                  <a:pt x="409729" y="3731021"/>
                  <a:pt x="574596" y="3722495"/>
                  <a:pt x="739437" y="3716031"/>
                </a:cubicBezTo>
                <a:cubicBezTo>
                  <a:pt x="829448" y="3712501"/>
                  <a:pt x="919319" y="3706038"/>
                  <a:pt x="1009260" y="3701041"/>
                </a:cubicBezTo>
                <a:cubicBezTo>
                  <a:pt x="1004263" y="3686051"/>
                  <a:pt x="997369" y="3671564"/>
                  <a:pt x="994270" y="3656070"/>
                </a:cubicBezTo>
                <a:cubicBezTo>
                  <a:pt x="987341" y="3621424"/>
                  <a:pt x="985089" y="3585990"/>
                  <a:pt x="979280" y="3551139"/>
                </a:cubicBezTo>
                <a:cubicBezTo>
                  <a:pt x="975091" y="3526007"/>
                  <a:pt x="969286" y="3501172"/>
                  <a:pt x="964289" y="3476188"/>
                </a:cubicBezTo>
                <a:cubicBezTo>
                  <a:pt x="959292" y="3256332"/>
                  <a:pt x="949299" y="3036533"/>
                  <a:pt x="949299" y="2816621"/>
                </a:cubicBezTo>
                <a:cubicBezTo>
                  <a:pt x="949299" y="2630519"/>
                  <a:pt x="916632" y="2635843"/>
                  <a:pt x="1009260" y="2666720"/>
                </a:cubicBezTo>
                <a:cubicBezTo>
                  <a:pt x="1074217" y="2661723"/>
                  <a:pt x="1139486" y="2659810"/>
                  <a:pt x="1204132" y="2651729"/>
                </a:cubicBezTo>
                <a:cubicBezTo>
                  <a:pt x="1219811" y="2649769"/>
                  <a:pt x="1233302" y="2636739"/>
                  <a:pt x="1249103" y="2636739"/>
                </a:cubicBezTo>
                <a:cubicBezTo>
                  <a:pt x="1299319" y="2636739"/>
                  <a:pt x="1349037" y="2646732"/>
                  <a:pt x="1399004" y="2651729"/>
                </a:cubicBezTo>
                <a:cubicBezTo>
                  <a:pt x="1553902" y="2646732"/>
                  <a:pt x="1725082" y="2706048"/>
                  <a:pt x="1863699" y="2636739"/>
                </a:cubicBezTo>
                <a:cubicBezTo>
                  <a:pt x="1926427" y="2605375"/>
                  <a:pt x="1851020" y="2496971"/>
                  <a:pt x="1848709" y="2426877"/>
                </a:cubicBezTo>
                <a:cubicBezTo>
                  <a:pt x="1836028" y="2042209"/>
                  <a:pt x="1873158" y="1653643"/>
                  <a:pt x="1818729" y="1272634"/>
                </a:cubicBezTo>
                <a:cubicBezTo>
                  <a:pt x="1808736" y="1202680"/>
                  <a:pt x="1855787" y="1085118"/>
                  <a:pt x="1788749" y="1062772"/>
                </a:cubicBezTo>
                <a:cubicBezTo>
                  <a:pt x="1492496" y="964023"/>
                  <a:pt x="1759576" y="1048080"/>
                  <a:pt x="949299" y="1032792"/>
                </a:cubicBezTo>
                <a:cubicBezTo>
                  <a:pt x="944302" y="1007808"/>
                  <a:pt x="935105" y="983307"/>
                  <a:pt x="934309" y="957841"/>
                </a:cubicBezTo>
                <a:cubicBezTo>
                  <a:pt x="925100" y="663136"/>
                  <a:pt x="952933" y="366348"/>
                  <a:pt x="919319" y="73421"/>
                </a:cubicBezTo>
                <a:cubicBezTo>
                  <a:pt x="915716" y="42025"/>
                  <a:pt x="859358" y="53434"/>
                  <a:pt x="829378" y="43441"/>
                </a:cubicBezTo>
                <a:cubicBezTo>
                  <a:pt x="708414" y="3120"/>
                  <a:pt x="800184" y="29437"/>
                  <a:pt x="544565" y="13461"/>
                </a:cubicBezTo>
                <a:cubicBezTo>
                  <a:pt x="134877" y="30531"/>
                  <a:pt x="117345" y="-44001"/>
                  <a:pt x="34899" y="43441"/>
                </a:cubicBezTo>
                <a:close/>
              </a:path>
            </a:pathLst>
          </a:custGeom>
          <a:solidFill>
            <a:srgbClr val="FFFF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80555" y="1203434"/>
            <a:ext cx="3908467" cy="35117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15848" y="321707"/>
            <a:ext cx="3564707" cy="116183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হিসাব করা যায় তা ভেবে দেখি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ounded Rectangular Callout 53"/>
          <p:cNvSpPr/>
          <p:nvPr/>
        </p:nvSpPr>
        <p:spPr>
          <a:xfrm>
            <a:off x="363304" y="448001"/>
            <a:ext cx="3699034" cy="1647312"/>
          </a:xfrm>
          <a:prstGeom prst="wedgeRoundRectCallout">
            <a:avLst>
              <a:gd name="adj1" fmla="val -33873"/>
              <a:gd name="adj2" fmla="val 13931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৩৭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ounded Rectangular Callout 54"/>
          <p:cNvSpPr/>
          <p:nvPr/>
        </p:nvSpPr>
        <p:spPr>
          <a:xfrm>
            <a:off x="8224392" y="480757"/>
            <a:ext cx="3464275" cy="1647311"/>
          </a:xfrm>
          <a:prstGeom prst="wedgeRoundRectCallout">
            <a:avLst>
              <a:gd name="adj1" fmla="val 37841"/>
              <a:gd name="adj2" fmla="val 13704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৪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৭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2" b="90000" l="9636" r="98287">
                        <a14:foregroundMark x1="74518" y1="48049" x2="98287" y2="66829"/>
                        <a14:foregroundMark x1="75161" y1="27317" x2="75161" y2="18049"/>
                        <a14:foregroundMark x1="73019" y1="12195" x2="62527" y2="2927"/>
                        <a14:foregroundMark x1="62527" y1="2927" x2="62527" y2="2927"/>
                        <a14:foregroundMark x1="61028" y1="5854" x2="52677" y2="10732"/>
                        <a14:foregroundMark x1="54176" y1="7805" x2="47966" y2="15854"/>
                        <a14:foregroundMark x1="47966" y1="15854" x2="46467" y2="20732"/>
                        <a14:foregroundMark x1="46467" y1="30000" x2="46467" y2="35122"/>
                        <a14:foregroundMark x1="76017" y1="28537" x2="73233" y2="9268"/>
                        <a14:foregroundMark x1="73876" y1="17805" x2="63383" y2="4878"/>
                        <a14:foregroundMark x1="66809" y1="9268" x2="56317" y2="4878"/>
                        <a14:foregroundMark x1="59957" y1="6341" x2="47966" y2="8537"/>
                        <a14:foregroundMark x1="50107" y1="8537" x2="45182" y2="25854"/>
                        <a14:foregroundMark x1="50749" y1="46585" x2="48608" y2="36585"/>
                        <a14:foregroundMark x1="50749" y1="18537" x2="45182" y2="16341"/>
                        <a14:foregroundMark x1="50749" y1="22195" x2="46467" y2="22195"/>
                        <a14:foregroundMark x1="50107" y1="15610" x2="48822" y2="23415"/>
                        <a14:backgroundMark x1="48608" y1="46585" x2="28266" y2="53659"/>
                        <a14:backgroundMark x1="47966" y1="41463" x2="28266" y2="0"/>
                        <a14:backgroundMark x1="79657" y1="22195" x2="73876" y2="5610"/>
                        <a14:backgroundMark x1="52891" y1="6341" x2="50107" y2="2195"/>
                        <a14:backgroundMark x1="49251" y1="7073" x2="43041" y2="6341"/>
                        <a14:backgroundMark x1="45824" y1="32927" x2="39400" y2="17805"/>
                        <a14:backgroundMark x1="55675" y1="4146" x2="45182" y2="15122"/>
                        <a14:backgroundMark x1="59957" y1="5610" x2="37259" y2="5610"/>
                        <a14:backgroundMark x1="53533" y1="7073" x2="34475" y2="16341"/>
                        <a14:backgroundMark x1="76660" y1="25854" x2="80300" y2="8537"/>
                        <a14:backgroundMark x1="76017" y1="16341" x2="71734" y2="2195"/>
                        <a14:backgroundMark x1="70450" y1="8537" x2="58458" y2="3415"/>
                        <a14:backgroundMark x1="63383" y1="4146" x2="45824" y2="6341"/>
                        <a14:backgroundMark x1="56317" y1="7805" x2="38758" y2="12195"/>
                        <a14:backgroundMark x1="50749" y1="11463" x2="35332" y2="20000"/>
                        <a14:backgroundMark x1="50749" y1="12195" x2="37259" y2="25122"/>
                        <a14:backgroundMark x1="47109" y1="17805" x2="35974" y2="32195"/>
                        <a14:backgroundMark x1="47109" y1="22927" x2="45824" y2="38780"/>
                        <a14:backgroundMark x1="60600" y1="5610" x2="46467" y2="10732"/>
                        <a14:backgroundMark x1="49251" y1="17073" x2="43683" y2="34390"/>
                        <a14:backgroundMark x1="53319" y1="7317" x2="48394" y2="10732"/>
                        <a14:backgroundMark x1="50535" y1="10244" x2="48180" y2="13171"/>
                        <a14:backgroundMark x1="49465" y1="12683" x2="46467" y2="18049"/>
                        <a14:backgroundMark x1="48394" y1="16341" x2="45610" y2="22439"/>
                        <a14:backgroundMark x1="47109" y1="18537" x2="46467" y2="24390"/>
                        <a14:backgroundMark x1="47537" y1="20244" x2="47537" y2="25854"/>
                        <a14:backgroundMark x1="47966" y1="26341" x2="46681" y2="32195"/>
                        <a14:backgroundMark x1="62099" y1="7073" x2="53533" y2="8780"/>
                        <a14:backgroundMark x1="57388" y1="8049" x2="47109" y2="13659"/>
                        <a14:backgroundMark x1="51820" y1="9756" x2="42827" y2="17561"/>
                        <a14:backgroundMark x1="52891" y1="8537" x2="38330" y2="12683"/>
                        <a14:backgroundMark x1="50749" y1="12439" x2="44754" y2="20000"/>
                        <a14:backgroundMark x1="47537" y1="25366" x2="38330" y2="34390"/>
                        <a14:backgroundMark x1="47109" y1="29024" x2="49251" y2="40000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1030" t="6403" r="8292" b="24686"/>
          <a:stretch/>
        </p:blipFill>
        <p:spPr>
          <a:xfrm flipH="1">
            <a:off x="632445" y="3606196"/>
            <a:ext cx="1201149" cy="12371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54999" y="2464352"/>
            <a:ext cx="3404484" cy="388932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823009" y="2466624"/>
            <a:ext cx="3404484" cy="388932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2333228" y="2713219"/>
            <a:ext cx="503756" cy="3556518"/>
            <a:chOff x="3091436" y="3501293"/>
            <a:chExt cx="503756" cy="1817506"/>
          </a:xfrm>
        </p:grpSpPr>
        <p:sp>
          <p:nvSpPr>
            <p:cNvPr id="91" name="Rectangle 90"/>
            <p:cNvSpPr/>
            <p:nvPr/>
          </p:nvSpPr>
          <p:spPr>
            <a:xfrm>
              <a:off x="3093480" y="5140285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091611" y="4955206"/>
              <a:ext cx="503406" cy="176939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093480" y="4779004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093480" y="4600975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091437" y="3501293"/>
              <a:ext cx="503580" cy="191108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091436" y="3692212"/>
              <a:ext cx="503756" cy="18039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091611" y="3867909"/>
              <a:ext cx="503405" cy="19104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091612" y="4051266"/>
              <a:ext cx="503580" cy="18227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091611" y="4434423"/>
              <a:ext cx="503405" cy="17318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091612" y="4238465"/>
              <a:ext cx="503580" cy="19749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0" y="-43546"/>
            <a:ext cx="12191999" cy="6858001"/>
            <a:chOff x="0" y="-43546"/>
            <a:chExt cx="12191999" cy="6858001"/>
          </a:xfrm>
        </p:grpSpPr>
        <p:sp>
          <p:nvSpPr>
            <p:cNvPr id="81" name="Rectangle 80"/>
            <p:cNvSpPr/>
            <p:nvPr/>
          </p:nvSpPr>
          <p:spPr>
            <a:xfrm>
              <a:off x="0" y="-43546"/>
              <a:ext cx="12191999" cy="6858001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59657" y="130623"/>
              <a:ext cx="11843658" cy="65314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7641508" y="2713219"/>
            <a:ext cx="503756" cy="3556518"/>
            <a:chOff x="3091436" y="3501293"/>
            <a:chExt cx="503756" cy="1817506"/>
          </a:xfrm>
        </p:grpSpPr>
        <p:sp>
          <p:nvSpPr>
            <p:cNvPr id="196" name="Rectangle 195"/>
            <p:cNvSpPr/>
            <p:nvPr/>
          </p:nvSpPr>
          <p:spPr>
            <a:xfrm>
              <a:off x="3093480" y="5140285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3091611" y="4955206"/>
              <a:ext cx="503406" cy="176939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3093480" y="4779004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3093480" y="4600975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3091437" y="3501293"/>
              <a:ext cx="503580" cy="191108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3091436" y="3692212"/>
              <a:ext cx="503756" cy="18039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3091611" y="3867909"/>
              <a:ext cx="503405" cy="19104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3091612" y="4051266"/>
              <a:ext cx="503580" cy="18227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3091611" y="4434423"/>
              <a:ext cx="503405" cy="17318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3091612" y="4238465"/>
              <a:ext cx="503580" cy="19749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6972627" y="2715997"/>
            <a:ext cx="503756" cy="3556518"/>
            <a:chOff x="3091436" y="3501293"/>
            <a:chExt cx="503756" cy="1817506"/>
          </a:xfrm>
        </p:grpSpPr>
        <p:sp>
          <p:nvSpPr>
            <p:cNvPr id="207" name="Rectangle 206"/>
            <p:cNvSpPr/>
            <p:nvPr/>
          </p:nvSpPr>
          <p:spPr>
            <a:xfrm>
              <a:off x="3093480" y="5140285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091611" y="4955206"/>
              <a:ext cx="503406" cy="176939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3093480" y="4779004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3093480" y="4600975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3091437" y="3501293"/>
              <a:ext cx="503580" cy="191108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3091436" y="3692212"/>
              <a:ext cx="503756" cy="18039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3091611" y="3867909"/>
              <a:ext cx="503405" cy="19104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3091612" y="4051266"/>
              <a:ext cx="503580" cy="18227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3091611" y="4434423"/>
              <a:ext cx="503405" cy="17318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3091612" y="4238465"/>
              <a:ext cx="503580" cy="19749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8361934" y="2713219"/>
            <a:ext cx="503756" cy="3556518"/>
            <a:chOff x="3091436" y="3501293"/>
            <a:chExt cx="503756" cy="1817506"/>
          </a:xfrm>
        </p:grpSpPr>
        <p:sp>
          <p:nvSpPr>
            <p:cNvPr id="218" name="Rectangle 217"/>
            <p:cNvSpPr/>
            <p:nvPr/>
          </p:nvSpPr>
          <p:spPr>
            <a:xfrm>
              <a:off x="3093480" y="5140285"/>
              <a:ext cx="501536" cy="1785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3091611" y="4955206"/>
              <a:ext cx="503406" cy="1769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093480" y="4779004"/>
              <a:ext cx="501536" cy="1785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093480" y="4600975"/>
              <a:ext cx="501536" cy="1785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091437" y="3501293"/>
              <a:ext cx="503580" cy="191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3091436" y="3692212"/>
              <a:ext cx="503756" cy="18039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3091611" y="3867909"/>
              <a:ext cx="503405" cy="19104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3091612" y="4051266"/>
              <a:ext cx="503580" cy="1822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3091611" y="4434423"/>
              <a:ext cx="503405" cy="1731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3091612" y="4238465"/>
              <a:ext cx="503580" cy="1974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3024336" y="2713219"/>
            <a:ext cx="503756" cy="3556518"/>
            <a:chOff x="3091436" y="3501293"/>
            <a:chExt cx="503756" cy="1817506"/>
          </a:xfrm>
        </p:grpSpPr>
        <p:sp>
          <p:nvSpPr>
            <p:cNvPr id="229" name="Rectangle 228"/>
            <p:cNvSpPr/>
            <p:nvPr/>
          </p:nvSpPr>
          <p:spPr>
            <a:xfrm>
              <a:off x="3093480" y="5140285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3091611" y="4955206"/>
              <a:ext cx="503406" cy="176939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3093480" y="4779004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3093480" y="4600975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3091437" y="3501293"/>
              <a:ext cx="503580" cy="191108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3091436" y="3692212"/>
              <a:ext cx="503756" cy="18039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3091611" y="3867909"/>
              <a:ext cx="503405" cy="19104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3091612" y="4051266"/>
              <a:ext cx="503580" cy="18227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3091611" y="4434423"/>
              <a:ext cx="503405" cy="17318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091612" y="4238465"/>
              <a:ext cx="503580" cy="19749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3647729" y="3749276"/>
            <a:ext cx="738139" cy="505130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3617524" y="4785270"/>
            <a:ext cx="738139" cy="505130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3647728" y="5148717"/>
            <a:ext cx="738139" cy="505130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3640006" y="5479617"/>
            <a:ext cx="738139" cy="505130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3643419" y="5839141"/>
            <a:ext cx="738139" cy="505130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3635489" y="4096543"/>
            <a:ext cx="738139" cy="505130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3638432" y="4443810"/>
            <a:ext cx="738139" cy="505130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" name="Group 255"/>
          <p:cNvGrpSpPr/>
          <p:nvPr/>
        </p:nvGrpSpPr>
        <p:grpSpPr>
          <a:xfrm>
            <a:off x="4788865" y="3791191"/>
            <a:ext cx="503581" cy="2480324"/>
            <a:chOff x="3091611" y="4051266"/>
            <a:chExt cx="503581" cy="1267533"/>
          </a:xfrm>
        </p:grpSpPr>
        <p:sp>
          <p:nvSpPr>
            <p:cNvPr id="257" name="Rectangle 256"/>
            <p:cNvSpPr/>
            <p:nvPr/>
          </p:nvSpPr>
          <p:spPr>
            <a:xfrm>
              <a:off x="3093480" y="5140285"/>
              <a:ext cx="501536" cy="1785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3091611" y="4955206"/>
              <a:ext cx="503406" cy="1769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3093480" y="4779004"/>
              <a:ext cx="501536" cy="1785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3093480" y="4600975"/>
              <a:ext cx="501536" cy="1785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3091612" y="4051266"/>
              <a:ext cx="503580" cy="1822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3091611" y="4434423"/>
              <a:ext cx="503405" cy="1731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3091612" y="4238465"/>
              <a:ext cx="503580" cy="1974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7" name="Straight Connector 266"/>
          <p:cNvCxnSpPr/>
          <p:nvPr/>
        </p:nvCxnSpPr>
        <p:spPr>
          <a:xfrm>
            <a:off x="4684546" y="3751776"/>
            <a:ext cx="738139" cy="505130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4654341" y="4787770"/>
            <a:ext cx="738139" cy="505130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4684545" y="5151217"/>
            <a:ext cx="738139" cy="505130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4676823" y="5482117"/>
            <a:ext cx="738139" cy="505130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4680236" y="5841641"/>
            <a:ext cx="738139" cy="505130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4672306" y="4099043"/>
            <a:ext cx="738139" cy="505130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4675249" y="4446310"/>
            <a:ext cx="738139" cy="505130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4" name="Group 273"/>
          <p:cNvGrpSpPr/>
          <p:nvPr/>
        </p:nvGrpSpPr>
        <p:grpSpPr>
          <a:xfrm>
            <a:off x="9398909" y="3791913"/>
            <a:ext cx="503581" cy="2480324"/>
            <a:chOff x="3091611" y="4051266"/>
            <a:chExt cx="503581" cy="1267533"/>
          </a:xfrm>
        </p:grpSpPr>
        <p:sp>
          <p:nvSpPr>
            <p:cNvPr id="275" name="Rectangle 274"/>
            <p:cNvSpPr/>
            <p:nvPr/>
          </p:nvSpPr>
          <p:spPr>
            <a:xfrm>
              <a:off x="3093480" y="5140285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3091611" y="4955206"/>
              <a:ext cx="503406" cy="176939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3093480" y="4779004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3093480" y="4600975"/>
              <a:ext cx="501536" cy="1785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3091612" y="4051266"/>
              <a:ext cx="503580" cy="1822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3091611" y="4434423"/>
              <a:ext cx="503405" cy="1731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3091612" y="4238465"/>
              <a:ext cx="503580" cy="1974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ectangle 139"/>
          <p:cNvSpPr/>
          <p:nvPr/>
        </p:nvSpPr>
        <p:spPr>
          <a:xfrm>
            <a:off x="4783185" y="5897830"/>
            <a:ext cx="501536" cy="34931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4781316" y="5535665"/>
            <a:ext cx="503406" cy="346236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4783185" y="5190871"/>
            <a:ext cx="501536" cy="34931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4783185" y="4842501"/>
            <a:ext cx="501536" cy="34931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4781228" y="3782401"/>
            <a:ext cx="503580" cy="35667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4781316" y="4516590"/>
            <a:ext cx="503405" cy="33889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4781317" y="4133137"/>
            <a:ext cx="503580" cy="38646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3736944" y="5919480"/>
            <a:ext cx="501536" cy="34931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3735075" y="5557315"/>
            <a:ext cx="503406" cy="346236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3736944" y="5212521"/>
            <a:ext cx="501536" cy="34931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3736944" y="4864151"/>
            <a:ext cx="501536" cy="34931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3735076" y="3788474"/>
            <a:ext cx="503580" cy="35667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3735075" y="4538240"/>
            <a:ext cx="503405" cy="33889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3735076" y="4154787"/>
            <a:ext cx="503580" cy="38646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8355503" y="5908634"/>
            <a:ext cx="501536" cy="34931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8345157" y="5560652"/>
            <a:ext cx="503406" cy="346236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8347026" y="5215858"/>
            <a:ext cx="501536" cy="34931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8347026" y="4867488"/>
            <a:ext cx="501536" cy="34931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8344983" y="2715617"/>
            <a:ext cx="503580" cy="373962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8344982" y="3089210"/>
            <a:ext cx="503756" cy="352989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8345157" y="3433016"/>
            <a:ext cx="503405" cy="373837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8345158" y="3791811"/>
            <a:ext cx="503580" cy="35667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8345157" y="4541577"/>
            <a:ext cx="503405" cy="33889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8345158" y="4158124"/>
            <a:ext cx="503580" cy="38646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9395676" y="5905868"/>
            <a:ext cx="501536" cy="34931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9396771" y="5545839"/>
            <a:ext cx="503406" cy="346236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9402770" y="5188557"/>
            <a:ext cx="501536" cy="34931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9398640" y="4868553"/>
            <a:ext cx="501536" cy="317562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9396772" y="3776998"/>
            <a:ext cx="503580" cy="35667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9396771" y="4526764"/>
            <a:ext cx="503405" cy="33889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9396772" y="4143311"/>
            <a:ext cx="503580" cy="38646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-29028" y="-43547"/>
            <a:ext cx="12221027" cy="690154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2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00"/>
                            </p:stCondLst>
                            <p:childTnLst>
                              <p:par>
                                <p:cTn id="1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000"/>
                            </p:stCondLst>
                            <p:childTnLst>
                              <p:par>
                                <p:cTn id="15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500"/>
                            </p:stCondLst>
                            <p:childTnLst>
                              <p:par>
                                <p:cTn id="16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0"/>
                            </p:stCondLst>
                            <p:childTnLst>
                              <p:par>
                                <p:cTn id="17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500"/>
                            </p:stCondLst>
                            <p:childTnLst>
                              <p:par>
                                <p:cTn id="18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00"/>
                            </p:stCondLst>
                            <p:childTnLst>
                              <p:par>
                                <p:cTn id="18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500"/>
                            </p:stCondLst>
                            <p:childTnLst>
                              <p:par>
                                <p:cTn id="19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00"/>
                            </p:stCondLst>
                            <p:childTnLst>
                              <p:par>
                                <p:cTn id="313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500"/>
                            </p:stCondLst>
                            <p:childTnLst>
                              <p:par>
                                <p:cTn id="318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2000"/>
                            </p:stCondLst>
                            <p:childTnLst>
                              <p:par>
                                <p:cTn id="323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500"/>
                            </p:stCondLst>
                            <p:childTnLst>
                              <p:par>
                                <p:cTn id="328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3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4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38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9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4000"/>
                            </p:stCondLst>
                            <p:childTnLst>
                              <p:par>
                                <p:cTn id="343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4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4500"/>
                            </p:stCondLst>
                            <p:childTnLst>
                              <p:par>
                                <p:cTn id="348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9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000"/>
                            </p:stCondLst>
                            <p:childTnLst>
                              <p:par>
                                <p:cTn id="353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4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5500"/>
                            </p:stCondLst>
                            <p:childTnLst>
                              <p:par>
                                <p:cTn id="358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9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6000"/>
                            </p:stCondLst>
                            <p:childTnLst>
                              <p:par>
                                <p:cTn id="363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4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6500"/>
                            </p:stCondLst>
                            <p:childTnLst>
                              <p:par>
                                <p:cTn id="36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9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54" grpId="0" animBg="1"/>
      <p:bldP spid="55" grpId="0" animBg="1"/>
      <p:bldP spid="13" grpId="0" animBg="1"/>
      <p:bldP spid="58" grpId="0" animBg="1"/>
      <p:bldP spid="140" grpId="0" animBg="1"/>
      <p:bldP spid="140" grpId="2" animBg="1"/>
      <p:bldP spid="141" grpId="0" animBg="1"/>
      <p:bldP spid="141" grpId="2" animBg="1"/>
      <p:bldP spid="142" grpId="0" animBg="1"/>
      <p:bldP spid="142" grpId="2" animBg="1"/>
      <p:bldP spid="143" grpId="0" animBg="1"/>
      <p:bldP spid="143" grpId="2" animBg="1"/>
      <p:bldP spid="147" grpId="0" animBg="1"/>
      <p:bldP spid="147" grpId="2" animBg="1"/>
      <p:bldP spid="148" grpId="0" animBg="1"/>
      <p:bldP spid="148" grpId="2" animBg="1"/>
      <p:bldP spid="149" grpId="0" animBg="1"/>
      <p:bldP spid="149" grpId="2" animBg="1"/>
      <p:bldP spid="150" grpId="0" animBg="1"/>
      <p:bldP spid="150" grpId="2" animBg="1"/>
      <p:bldP spid="151" grpId="0" animBg="1"/>
      <p:bldP spid="151" grpId="2" animBg="1"/>
      <p:bldP spid="152" grpId="0" animBg="1"/>
      <p:bldP spid="152" grpId="2" animBg="1"/>
      <p:bldP spid="153" grpId="0" animBg="1"/>
      <p:bldP spid="153" grpId="2" animBg="1"/>
      <p:bldP spid="154" grpId="0" animBg="1"/>
      <p:bldP spid="154" grpId="2" animBg="1"/>
      <p:bldP spid="155" grpId="0" animBg="1"/>
      <p:bldP spid="155" grpId="2" animBg="1"/>
      <p:bldP spid="156" grpId="0" animBg="1"/>
      <p:bldP spid="156" grpId="2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9" grpId="0" animBg="1"/>
      <p:bldP spid="170" grpId="0" animBg="1"/>
      <p:bldP spid="171" grpId="0" animBg="1"/>
      <p:bldP spid="172" grpId="0" animBg="1"/>
      <p:bldP spid="172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/>
          <p:cNvSpPr/>
          <p:nvPr/>
        </p:nvSpPr>
        <p:spPr>
          <a:xfrm>
            <a:off x="4233621" y="1834904"/>
            <a:ext cx="511372" cy="276212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4233799" y="2105300"/>
            <a:ext cx="511016" cy="236749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4233800" y="2323031"/>
            <a:ext cx="511193" cy="225882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Group 149"/>
          <p:cNvGrpSpPr/>
          <p:nvPr/>
        </p:nvGrpSpPr>
        <p:grpSpPr>
          <a:xfrm>
            <a:off x="4244204" y="2503393"/>
            <a:ext cx="503756" cy="902697"/>
            <a:chOff x="3091436" y="3676890"/>
            <a:chExt cx="503756" cy="728429"/>
          </a:xfrm>
        </p:grpSpPr>
        <p:sp>
          <p:nvSpPr>
            <p:cNvPr id="156" name="Rectangle 155"/>
            <p:cNvSpPr/>
            <p:nvPr/>
          </p:nvSpPr>
          <p:spPr>
            <a:xfrm>
              <a:off x="3091436" y="3676890"/>
              <a:ext cx="503756" cy="18039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091611" y="3852587"/>
              <a:ext cx="503405" cy="19104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091612" y="4028284"/>
              <a:ext cx="503580" cy="1822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091612" y="4207824"/>
              <a:ext cx="503580" cy="1974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219589" y="1161862"/>
            <a:ext cx="503756" cy="2271309"/>
            <a:chOff x="3091436" y="3485973"/>
            <a:chExt cx="503756" cy="1832826"/>
          </a:xfrm>
        </p:grpSpPr>
        <p:sp>
          <p:nvSpPr>
            <p:cNvPr id="98" name="Rectangle 97"/>
            <p:cNvSpPr/>
            <p:nvPr/>
          </p:nvSpPr>
          <p:spPr>
            <a:xfrm>
              <a:off x="3093480" y="5140285"/>
              <a:ext cx="501536" cy="1785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091611" y="4959639"/>
              <a:ext cx="503406" cy="1769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093480" y="4779004"/>
              <a:ext cx="501536" cy="1785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093480" y="4608637"/>
              <a:ext cx="501536" cy="1785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091437" y="3485973"/>
              <a:ext cx="503580" cy="191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091436" y="3676890"/>
              <a:ext cx="503756" cy="18039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091611" y="3852587"/>
              <a:ext cx="503405" cy="19104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091612" y="4028284"/>
              <a:ext cx="503580" cy="1822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091611" y="4434425"/>
              <a:ext cx="503405" cy="1731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091612" y="4207824"/>
              <a:ext cx="503580" cy="1974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Down Arrow 56"/>
          <p:cNvSpPr/>
          <p:nvPr/>
        </p:nvSpPr>
        <p:spPr>
          <a:xfrm>
            <a:off x="4295492" y="6188377"/>
            <a:ext cx="382215" cy="397623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902468"/>
              </p:ext>
            </p:extLst>
          </p:nvPr>
        </p:nvGraphicFramePr>
        <p:xfrm>
          <a:off x="491319" y="443159"/>
          <a:ext cx="5285776" cy="574521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2637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8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96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দশক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5529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569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498365" y="527348"/>
            <a:ext cx="5229896" cy="555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3৭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১4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কীভাবে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করবে ?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641303" y="4504386"/>
            <a:ext cx="3195999" cy="134878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স্থানের সংখ্যার পাশে খাড়াভাবে দাগ টানি ।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7693694" y="1955299"/>
            <a:ext cx="0" cy="195137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192696" y="1968193"/>
            <a:ext cx="253" cy="180985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8294148" y="1968193"/>
            <a:ext cx="1" cy="180985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lowchart: Off-page Connector 78"/>
          <p:cNvSpPr/>
          <p:nvPr/>
        </p:nvSpPr>
        <p:spPr>
          <a:xfrm>
            <a:off x="6475926" y="1733807"/>
            <a:ext cx="2408761" cy="2816991"/>
          </a:xfrm>
          <a:prstGeom prst="flowChartOffpageConnector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280906" y="2376243"/>
            <a:ext cx="1877892" cy="1883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noFill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6841763" y="3426411"/>
            <a:ext cx="18526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782013" y="1958023"/>
            <a:ext cx="1730326" cy="8152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</a:t>
            </a:r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840837" y="2617945"/>
            <a:ext cx="1730326" cy="8152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0" y="-43546"/>
            <a:ext cx="12191999" cy="6858001"/>
            <a:chOff x="0" y="-43546"/>
            <a:chExt cx="12191999" cy="6858001"/>
          </a:xfrm>
        </p:grpSpPr>
        <p:sp>
          <p:nvSpPr>
            <p:cNvPr id="84" name="Rectangle 83"/>
            <p:cNvSpPr/>
            <p:nvPr/>
          </p:nvSpPr>
          <p:spPr>
            <a:xfrm>
              <a:off x="0" y="-43546"/>
              <a:ext cx="12191999" cy="6858001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59657" y="130623"/>
              <a:ext cx="11843658" cy="65314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540197" y="1160742"/>
            <a:ext cx="503756" cy="2271309"/>
            <a:chOff x="3091436" y="3485973"/>
            <a:chExt cx="503756" cy="1832826"/>
          </a:xfrm>
        </p:grpSpPr>
        <p:sp>
          <p:nvSpPr>
            <p:cNvPr id="35" name="Rectangle 34"/>
            <p:cNvSpPr/>
            <p:nvPr/>
          </p:nvSpPr>
          <p:spPr>
            <a:xfrm>
              <a:off x="3093480" y="5140285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91611" y="4959639"/>
              <a:ext cx="503406" cy="176939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093480" y="4779004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093480" y="4608637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091437" y="3485973"/>
              <a:ext cx="503580" cy="191108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91436" y="3676890"/>
              <a:ext cx="503756" cy="18039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091611" y="3852587"/>
              <a:ext cx="503405" cy="19104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091612" y="4041700"/>
              <a:ext cx="503580" cy="18227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091611" y="4434425"/>
              <a:ext cx="503405" cy="17318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091612" y="4221240"/>
              <a:ext cx="503580" cy="19749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215870" y="1164223"/>
            <a:ext cx="511372" cy="2271309"/>
            <a:chOff x="3091436" y="3485973"/>
            <a:chExt cx="503756" cy="1832826"/>
          </a:xfrm>
        </p:grpSpPr>
        <p:sp>
          <p:nvSpPr>
            <p:cNvPr id="47" name="Rectangle 46"/>
            <p:cNvSpPr/>
            <p:nvPr/>
          </p:nvSpPr>
          <p:spPr>
            <a:xfrm>
              <a:off x="3093480" y="5140285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091611" y="4959639"/>
              <a:ext cx="503406" cy="176939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093480" y="4779004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093480" y="4608637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091437" y="3485973"/>
              <a:ext cx="503580" cy="191108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091436" y="3676890"/>
              <a:ext cx="503756" cy="18039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091611" y="3852587"/>
              <a:ext cx="503405" cy="19104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091612" y="4028284"/>
              <a:ext cx="503580" cy="18227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091611" y="4434425"/>
              <a:ext cx="503405" cy="17318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091612" y="4207824"/>
              <a:ext cx="503580" cy="19749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844706" y="1146892"/>
            <a:ext cx="503756" cy="2271309"/>
            <a:chOff x="3091436" y="3485973"/>
            <a:chExt cx="503756" cy="1832826"/>
          </a:xfrm>
        </p:grpSpPr>
        <p:sp>
          <p:nvSpPr>
            <p:cNvPr id="118" name="Rectangle 117"/>
            <p:cNvSpPr/>
            <p:nvPr/>
          </p:nvSpPr>
          <p:spPr>
            <a:xfrm>
              <a:off x="3093480" y="5140285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091611" y="4959639"/>
              <a:ext cx="503406" cy="176939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093480" y="4779004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093480" y="4608637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091437" y="3485973"/>
              <a:ext cx="503580" cy="191108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091436" y="3676890"/>
              <a:ext cx="503756" cy="18039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091611" y="3852587"/>
              <a:ext cx="503405" cy="19104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091612" y="4041700"/>
              <a:ext cx="503580" cy="18227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091611" y="4434425"/>
              <a:ext cx="503405" cy="17318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091612" y="4221240"/>
              <a:ext cx="503580" cy="19749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Down Arrow 82"/>
          <p:cNvSpPr/>
          <p:nvPr/>
        </p:nvSpPr>
        <p:spPr>
          <a:xfrm>
            <a:off x="1635907" y="6212665"/>
            <a:ext cx="382215" cy="397623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4241858" y="1824260"/>
            <a:ext cx="511194" cy="1599256"/>
            <a:chOff x="3091611" y="4028284"/>
            <a:chExt cx="503581" cy="1290515"/>
          </a:xfrm>
        </p:grpSpPr>
        <p:sp>
          <p:nvSpPr>
            <p:cNvPr id="129" name="Rectangle 128"/>
            <p:cNvSpPr/>
            <p:nvPr/>
          </p:nvSpPr>
          <p:spPr>
            <a:xfrm>
              <a:off x="3093480" y="5140285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091611" y="4959639"/>
              <a:ext cx="503406" cy="176939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093480" y="4779004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093480" y="4608637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091612" y="4028284"/>
              <a:ext cx="503580" cy="18227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091611" y="4434425"/>
              <a:ext cx="503405" cy="17318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091612" y="4207824"/>
              <a:ext cx="503580" cy="19749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-29028" y="-43547"/>
            <a:ext cx="12221027" cy="690154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4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00937 0.3710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1854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 0.2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57" grpId="0" animBg="1"/>
      <p:bldP spid="2" grpId="0" animBg="1"/>
      <p:bldP spid="78" grpId="0" animBg="1"/>
      <p:bldP spid="79" grpId="0" animBg="1"/>
      <p:bldP spid="55" grpId="0"/>
      <p:bldP spid="14" grpId="0"/>
      <p:bldP spid="59" grpId="0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oup 189"/>
          <p:cNvGrpSpPr/>
          <p:nvPr/>
        </p:nvGrpSpPr>
        <p:grpSpPr>
          <a:xfrm>
            <a:off x="6402246" y="3727253"/>
            <a:ext cx="2413440" cy="2821596"/>
            <a:chOff x="7034807" y="2365316"/>
            <a:chExt cx="2356301" cy="316974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cxnSp>
          <p:nvCxnSpPr>
            <p:cNvPr id="191" name="Straight Connector 190"/>
            <p:cNvCxnSpPr/>
            <p:nvPr/>
          </p:nvCxnSpPr>
          <p:spPr>
            <a:xfrm flipV="1">
              <a:off x="7258688" y="3950023"/>
              <a:ext cx="1812272" cy="1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" name="Group 191"/>
            <p:cNvGrpSpPr/>
            <p:nvPr/>
          </p:nvGrpSpPr>
          <p:grpSpPr>
            <a:xfrm>
              <a:off x="7034807" y="2365316"/>
              <a:ext cx="2356301" cy="3169744"/>
              <a:chOff x="6980892" y="1774750"/>
              <a:chExt cx="2356301" cy="3169744"/>
            </a:xfrm>
          </p:grpSpPr>
          <p:sp>
            <p:nvSpPr>
              <p:cNvPr id="193" name="Flowchart: Off-page Connector 192"/>
              <p:cNvSpPr/>
              <p:nvPr/>
            </p:nvSpPr>
            <p:spPr>
              <a:xfrm>
                <a:off x="6980892" y="1774750"/>
                <a:ext cx="2356301" cy="3169744"/>
              </a:xfrm>
              <a:prstGeom prst="flowChartOffpageConnector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2400" b="1" dirty="0" smtClean="0">
                    <a:solidFill>
                      <a:srgbClr val="C00000"/>
                    </a:solidFill>
                  </a:rPr>
                  <a:t>         </a:t>
                </a:r>
              </a:p>
              <a:p>
                <a:pPr algn="ctr"/>
                <a:endParaRPr lang="bn-IN" sz="2400" b="1" dirty="0">
                  <a:solidFill>
                    <a:srgbClr val="C00000"/>
                  </a:solidFill>
                </a:endParaRPr>
              </a:p>
              <a:p>
                <a:pPr algn="ctr"/>
                <a:endParaRPr lang="bn-IN" sz="2400" b="1" dirty="0" smtClean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endParaRPr lang="bn-IN" sz="2400" b="1" dirty="0">
                  <a:solidFill>
                    <a:srgbClr val="C00000"/>
                  </a:solidFill>
                </a:endParaRPr>
              </a:p>
              <a:p>
                <a:pPr algn="ctr"/>
                <a:endParaRPr lang="bn-IN" sz="2400" b="1" dirty="0" smtClean="0">
                  <a:solidFill>
                    <a:srgbClr val="C00000"/>
                  </a:solidFill>
                </a:endParaRPr>
              </a:p>
              <a:p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157362" y="2504875"/>
                <a:ext cx="1836994" cy="2146751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</a:rPr>
                  <a:t>  </a:t>
                </a:r>
                <a:r>
                  <a:rPr lang="bn-IN" sz="4000" b="1" dirty="0">
                    <a:solidFill>
                      <a:schemeClr val="tx1"/>
                    </a:solidFill>
                  </a:rPr>
                  <a:t>৩</a:t>
                </a:r>
                <a:r>
                  <a:rPr lang="bn-IN" sz="4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000" b="1" dirty="0" smtClean="0">
                    <a:solidFill>
                      <a:schemeClr val="tx1"/>
                    </a:solidFill>
                  </a:rPr>
                  <a:t>৭ </a:t>
                </a:r>
                <a:r>
                  <a:rPr lang="bn-IN" sz="4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000" b="1" dirty="0" smtClean="0">
                    <a:solidFill>
                      <a:schemeClr val="tx1"/>
                    </a:solidFill>
                  </a:rPr>
                  <a:t>         - ১</a:t>
                </a:r>
                <a:r>
                  <a:rPr lang="bn-IN" sz="4000" b="1" dirty="0" smtClean="0">
                    <a:solidFill>
                      <a:schemeClr val="tx1"/>
                    </a:solidFill>
                  </a:rPr>
                  <a:t> ৪ </a:t>
                </a:r>
              </a:p>
              <a:p>
                <a:pPr algn="ctr"/>
                <a:r>
                  <a:rPr lang="bn-IN" sz="4000" b="1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sz="4000" b="1" dirty="0" smtClean="0">
                    <a:solidFill>
                      <a:schemeClr val="tx1"/>
                    </a:solidFill>
                  </a:rPr>
                  <a:t>২</a:t>
                </a:r>
                <a:r>
                  <a:rPr lang="bn-IN" sz="4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000" b="1" dirty="0" smtClean="0">
                    <a:solidFill>
                      <a:schemeClr val="tx1"/>
                    </a:solidFill>
                  </a:rPr>
                  <a:t>৩</a:t>
                </a:r>
                <a:endParaRPr lang="bn-IN" sz="40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bn-IN" sz="4000" b="1" dirty="0" smtClean="0">
                    <a:solidFill>
                      <a:schemeClr val="tx1"/>
                    </a:solidFill>
                  </a:rPr>
                  <a:t>     </a:t>
                </a:r>
                <a:endParaRPr lang="en-US" sz="40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4000" dirty="0">
                  <a:noFill/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7187312" y="3665728"/>
            <a:ext cx="1034583" cy="2260798"/>
            <a:chOff x="8774027" y="1986014"/>
            <a:chExt cx="721039" cy="2260798"/>
          </a:xfrm>
        </p:grpSpPr>
        <p:cxnSp>
          <p:nvCxnSpPr>
            <p:cNvPr id="73" name="Straight Connector 72"/>
            <p:cNvCxnSpPr/>
            <p:nvPr/>
          </p:nvCxnSpPr>
          <p:spPr>
            <a:xfrm flipH="1">
              <a:off x="8774027" y="2009137"/>
              <a:ext cx="25087" cy="2211171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9133887" y="1986014"/>
              <a:ext cx="4269" cy="226079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9469979" y="2009137"/>
              <a:ext cx="25087" cy="2211171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852937"/>
              </p:ext>
            </p:extLst>
          </p:nvPr>
        </p:nvGraphicFramePr>
        <p:xfrm>
          <a:off x="356383" y="395781"/>
          <a:ext cx="5628687" cy="28247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2815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2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54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দশক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5630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1" name="Table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508590"/>
              </p:ext>
            </p:extLst>
          </p:nvPr>
        </p:nvGraphicFramePr>
        <p:xfrm>
          <a:off x="313897" y="3497814"/>
          <a:ext cx="5660757" cy="275285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2831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8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28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346215" y="298103"/>
            <a:ext cx="2413440" cy="2864681"/>
            <a:chOff x="6346215" y="298103"/>
            <a:chExt cx="2413440" cy="2864681"/>
          </a:xfrm>
        </p:grpSpPr>
        <p:cxnSp>
          <p:nvCxnSpPr>
            <p:cNvPr id="90" name="Straight Connector 89"/>
            <p:cNvCxnSpPr/>
            <p:nvPr/>
          </p:nvCxnSpPr>
          <p:spPr>
            <a:xfrm flipV="1">
              <a:off x="6575525" y="1751839"/>
              <a:ext cx="1856219" cy="1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lowchart: Off-page Connector 53"/>
            <p:cNvSpPr/>
            <p:nvPr/>
          </p:nvSpPr>
          <p:spPr>
            <a:xfrm>
              <a:off x="6346215" y="341188"/>
              <a:ext cx="2413440" cy="2821596"/>
            </a:xfrm>
            <a:prstGeom prst="flowChartOffpageConnector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4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</a:t>
              </a:r>
            </a:p>
            <a:p>
              <a:pPr algn="ctr"/>
              <a:endPara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7200388" y="298103"/>
              <a:ext cx="721039" cy="2260798"/>
              <a:chOff x="8774027" y="1986014"/>
              <a:chExt cx="721039" cy="2260798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flipH="1">
                <a:off x="8774027" y="2009137"/>
                <a:ext cx="25087" cy="2211171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9133887" y="1986014"/>
                <a:ext cx="4269" cy="2260798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9469979" y="2009137"/>
                <a:ext cx="25087" cy="2211171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ectangle 2"/>
          <p:cNvSpPr/>
          <p:nvPr/>
        </p:nvSpPr>
        <p:spPr>
          <a:xfrm>
            <a:off x="4107304" y="1037001"/>
            <a:ext cx="884420" cy="119443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15717" y="3567811"/>
            <a:ext cx="914400" cy="2626807"/>
          </a:xfrm>
          <a:prstGeom prst="rect">
            <a:avLst/>
          </a:prstGeom>
          <a:solidFill>
            <a:srgbClr val="FFFF00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9108326" y="500573"/>
            <a:ext cx="2570198" cy="1068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স্থানের অ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ংক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করি। 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07092" y="685200"/>
            <a:ext cx="1881540" cy="285908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noFill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580452" y="2224404"/>
            <a:ext cx="3124765" cy="5260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-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0" y="-24919"/>
            <a:ext cx="12191999" cy="6858001"/>
            <a:chOff x="0" y="-43546"/>
            <a:chExt cx="12191999" cy="6858001"/>
          </a:xfrm>
        </p:grpSpPr>
        <p:sp>
          <p:nvSpPr>
            <p:cNvPr id="64" name="Rectangle 63"/>
            <p:cNvSpPr/>
            <p:nvPr/>
          </p:nvSpPr>
          <p:spPr>
            <a:xfrm>
              <a:off x="0" y="-43546"/>
              <a:ext cx="12191999" cy="6858001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59657" y="130623"/>
              <a:ext cx="11843658" cy="65314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Down Arrow 129"/>
          <p:cNvSpPr/>
          <p:nvPr/>
        </p:nvSpPr>
        <p:spPr>
          <a:xfrm>
            <a:off x="1638396" y="1009639"/>
            <a:ext cx="382215" cy="2101398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59657" y="3348766"/>
            <a:ext cx="11843658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Down Arrow 131"/>
          <p:cNvSpPr/>
          <p:nvPr/>
        </p:nvSpPr>
        <p:spPr>
          <a:xfrm>
            <a:off x="4342192" y="3642762"/>
            <a:ext cx="382215" cy="2453139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/>
        </p:nvGrpSpPr>
        <p:grpSpPr>
          <a:xfrm>
            <a:off x="2213846" y="3609700"/>
            <a:ext cx="453543" cy="2530806"/>
            <a:chOff x="3091436" y="3485973"/>
            <a:chExt cx="503756" cy="1832826"/>
          </a:xfrm>
        </p:grpSpPr>
        <p:sp>
          <p:nvSpPr>
            <p:cNvPr id="145" name="Rectangle 144"/>
            <p:cNvSpPr/>
            <p:nvPr/>
          </p:nvSpPr>
          <p:spPr>
            <a:xfrm>
              <a:off x="3093480" y="5140285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091611" y="4959639"/>
              <a:ext cx="503406" cy="176939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093480" y="4779004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093480" y="4608637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091437" y="3485973"/>
              <a:ext cx="503580" cy="191108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091436" y="3676890"/>
              <a:ext cx="503756" cy="18039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091611" y="3852587"/>
              <a:ext cx="503405" cy="19104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091612" y="4028284"/>
              <a:ext cx="503580" cy="18227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3091611" y="4434425"/>
              <a:ext cx="503405" cy="17318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091612" y="4207824"/>
              <a:ext cx="503580" cy="19749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1336614" y="3612877"/>
            <a:ext cx="453543" cy="2530806"/>
            <a:chOff x="3091436" y="3485973"/>
            <a:chExt cx="503756" cy="1832826"/>
          </a:xfrm>
        </p:grpSpPr>
        <p:sp>
          <p:nvSpPr>
            <p:cNvPr id="156" name="Rectangle 155"/>
            <p:cNvSpPr/>
            <p:nvPr/>
          </p:nvSpPr>
          <p:spPr>
            <a:xfrm>
              <a:off x="3093480" y="5140285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091611" y="4959639"/>
              <a:ext cx="503406" cy="176939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093480" y="4779004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093480" y="4608637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091437" y="3485973"/>
              <a:ext cx="503580" cy="191108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091436" y="3676890"/>
              <a:ext cx="503756" cy="18039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3091611" y="3852587"/>
              <a:ext cx="503405" cy="19104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091612" y="4028284"/>
              <a:ext cx="503580" cy="18227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091611" y="4434425"/>
              <a:ext cx="503405" cy="17318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3091612" y="4207824"/>
              <a:ext cx="503580" cy="19749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49651" y="3612750"/>
            <a:ext cx="438156" cy="2530806"/>
            <a:chOff x="3091436" y="3485973"/>
            <a:chExt cx="503756" cy="1832826"/>
          </a:xfrm>
        </p:grpSpPr>
        <p:sp>
          <p:nvSpPr>
            <p:cNvPr id="178" name="Rectangle 177"/>
            <p:cNvSpPr/>
            <p:nvPr/>
          </p:nvSpPr>
          <p:spPr>
            <a:xfrm>
              <a:off x="3093480" y="5140285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091611" y="4959639"/>
              <a:ext cx="503406" cy="176939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093480" y="4779004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093480" y="4608637"/>
              <a:ext cx="501536" cy="17851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3091437" y="3485973"/>
              <a:ext cx="503580" cy="191108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3091436" y="3676890"/>
              <a:ext cx="503756" cy="18039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091611" y="3852587"/>
              <a:ext cx="503405" cy="19104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091612" y="4028284"/>
              <a:ext cx="503580" cy="18227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091611" y="4434425"/>
              <a:ext cx="503405" cy="17318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091612" y="4207824"/>
              <a:ext cx="503580" cy="197495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8" name="Rectangle 187"/>
          <p:cNvSpPr/>
          <p:nvPr/>
        </p:nvSpPr>
        <p:spPr>
          <a:xfrm>
            <a:off x="8719204" y="5461206"/>
            <a:ext cx="3124765" cy="5260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9085050" y="3833394"/>
            <a:ext cx="2610426" cy="1209329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 স্থানের অঙ্ক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করি। 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9" name="Down Arrow 198"/>
          <p:cNvSpPr/>
          <p:nvPr/>
        </p:nvSpPr>
        <p:spPr>
          <a:xfrm>
            <a:off x="1684069" y="6269173"/>
            <a:ext cx="382215" cy="397623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4308367" y="2795837"/>
            <a:ext cx="451544" cy="246496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306528" y="1065758"/>
            <a:ext cx="453385" cy="263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306527" y="1329380"/>
            <a:ext cx="453543" cy="2490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4306685" y="1571986"/>
            <a:ext cx="453227" cy="2637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306685" y="1814592"/>
            <a:ext cx="453385" cy="25168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4306685" y="2555282"/>
            <a:ext cx="453227" cy="239137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4306686" y="2242387"/>
            <a:ext cx="453226" cy="301484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306213" y="1063548"/>
            <a:ext cx="453543" cy="1000523"/>
            <a:chOff x="4306213" y="1063548"/>
            <a:chExt cx="453543" cy="1000523"/>
          </a:xfrm>
          <a:solidFill>
            <a:srgbClr val="EDA3A3"/>
          </a:solidFill>
        </p:grpSpPr>
        <p:sp>
          <p:nvSpPr>
            <p:cNvPr id="76" name="Rectangle 75"/>
            <p:cNvSpPr/>
            <p:nvPr/>
          </p:nvSpPr>
          <p:spPr>
            <a:xfrm>
              <a:off x="4306214" y="1063548"/>
              <a:ext cx="453385" cy="26388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306213" y="1327170"/>
              <a:ext cx="453543" cy="24908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306371" y="1569776"/>
              <a:ext cx="453227" cy="263797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306371" y="1812382"/>
              <a:ext cx="453385" cy="251689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91089" y="2033115"/>
            <a:ext cx="5887676" cy="906772"/>
            <a:chOff x="4759911" y="2064072"/>
            <a:chExt cx="5887676" cy="906772"/>
          </a:xfrm>
        </p:grpSpPr>
        <p:cxnSp>
          <p:nvCxnSpPr>
            <p:cNvPr id="7" name="Straight Arrow Connector 6"/>
            <p:cNvCxnSpPr>
              <a:stCxn id="104" idx="3"/>
            </p:cNvCxnSpPr>
            <p:nvPr/>
          </p:nvCxnSpPr>
          <p:spPr>
            <a:xfrm flipV="1">
              <a:off x="4759911" y="2064072"/>
              <a:ext cx="2916563" cy="855013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4759911" y="2607042"/>
              <a:ext cx="5887676" cy="36380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869542" y="5089418"/>
            <a:ext cx="9985676" cy="671052"/>
            <a:chOff x="3813472" y="2966729"/>
            <a:chExt cx="9985676" cy="671052"/>
          </a:xfrm>
        </p:grpSpPr>
        <p:cxnSp>
          <p:nvCxnSpPr>
            <p:cNvPr id="91" name="Straight Arrow Connector 90"/>
            <p:cNvCxnSpPr/>
            <p:nvPr/>
          </p:nvCxnSpPr>
          <p:spPr>
            <a:xfrm>
              <a:off x="4766600" y="2966729"/>
              <a:ext cx="9032548" cy="67105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181" idx="0"/>
            </p:cNvCxnSpPr>
            <p:nvPr/>
          </p:nvCxnSpPr>
          <p:spPr>
            <a:xfrm>
              <a:off x="3813472" y="3040260"/>
              <a:ext cx="6460701" cy="147629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/>
          <p:cNvSpPr/>
          <p:nvPr/>
        </p:nvSpPr>
        <p:spPr>
          <a:xfrm>
            <a:off x="-29028" y="-43547"/>
            <a:ext cx="12221027" cy="690154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4" dur="20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100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00585 0.64213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3210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00572 0.71944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35972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0.00403 0.8034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-0.00872 0.50371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25185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00468 0.5011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78" grpId="0" animBg="1"/>
      <p:bldP spid="57" grpId="0"/>
      <p:bldP spid="65" grpId="0"/>
      <p:bldP spid="130" grpId="0" animBg="1"/>
      <p:bldP spid="132" grpId="0" animBg="1"/>
      <p:bldP spid="188" grpId="0"/>
      <p:bldP spid="189" grpId="0" animBg="1"/>
      <p:bldP spid="199" grpId="0" animBg="1"/>
      <p:bldP spid="199" grpId="2" animBg="1"/>
      <p:bldP spid="104" grpId="0" animBg="1"/>
      <p:bldP spid="104" grpId="1" animBg="1"/>
      <p:bldP spid="105" grpId="0" animBg="1"/>
      <p:bldP spid="106" grpId="0" animBg="1"/>
      <p:bldP spid="107" grpId="0" animBg="1"/>
      <p:bldP spid="108" grpId="0" animBg="1"/>
      <p:bldP spid="109" grpId="0" animBg="1"/>
      <p:bldP spid="109" grpId="1" animBg="1"/>
      <p:bldP spid="110" grpId="0" animBg="1"/>
      <p:bldP spid="1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311</Words>
  <Application>Microsoft Office PowerPoint</Application>
  <PresentationFormat>Widescreen</PresentationFormat>
  <Paragraphs>96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IT Point</cp:lastModifiedBy>
  <cp:revision>210</cp:revision>
  <dcterms:created xsi:type="dcterms:W3CDTF">2019-11-07T11:10:37Z</dcterms:created>
  <dcterms:modified xsi:type="dcterms:W3CDTF">2020-02-19T19:44:24Z</dcterms:modified>
</cp:coreProperties>
</file>