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66" r:id="rId13"/>
    <p:sldId id="275" r:id="rId14"/>
    <p:sldId id="268" r:id="rId15"/>
    <p:sldId id="269" r:id="rId16"/>
    <p:sldId id="270" r:id="rId17"/>
    <p:sldId id="273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-102" y="-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6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1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6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2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6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4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7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7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E65DB-16F5-4CAA-B038-2CA77C45FA4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Topology.pptx" TargetMode="External"/><Relationship Id="rId7" Type="http://schemas.openxmlformats.org/officeDocument/2006/relationships/image" Target="../media/image2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Topology.pptx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Topology.pptx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Topology.pptx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Topology.pptx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061880" y="464025"/>
            <a:ext cx="3753135" cy="1050877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r>
              <a:rPr lang="bn-BD" sz="6600" b="1" i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i="1" dirty="0" err="1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600" b="1" i="1" dirty="0">
              <a:ln w="12700">
                <a:solidFill>
                  <a:srgbClr val="00B05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000" y="1684337"/>
            <a:ext cx="7823199" cy="451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73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hlinkClick r:id="rId3" action="ppaction://hlinkpres?slideindex=1&amp;slidetitle="/>
          </p:cNvPr>
          <p:cNvSpPr/>
          <p:nvPr/>
        </p:nvSpPr>
        <p:spPr>
          <a:xfrm>
            <a:off x="2813777" y="95535"/>
            <a:ext cx="6673754" cy="69603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bn-BD" sz="44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  <a:r>
              <a:rPr lang="bn-BD" sz="44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এর ক্লু</a:t>
            </a:r>
            <a:endParaRPr lang="en-US" sz="44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1317" y="899687"/>
            <a:ext cx="2837694" cy="27474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0595" y="875849"/>
            <a:ext cx="2886936" cy="27950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01317" y="3789358"/>
            <a:ext cx="2750269" cy="22071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00488" y="3874614"/>
            <a:ext cx="2687043" cy="20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492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490" y="1965277"/>
            <a:ext cx="11109277" cy="19789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i="1" dirty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 </a:t>
            </a:r>
            <a:r>
              <a:rPr lang="en-US" sz="4800" i="1" dirty="0" err="1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i="1" dirty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i="1" dirty="0" err="1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800" i="1" dirty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i="1" dirty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 </a:t>
            </a:r>
            <a:r>
              <a:rPr lang="bn-BD" sz="48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 বর্ণনা কর। </a:t>
            </a:r>
            <a:endParaRPr lang="en-US" sz="4800" b="1" dirty="0"/>
          </a:p>
        </p:txBody>
      </p:sp>
      <p:sp>
        <p:nvSpPr>
          <p:cNvPr id="3" name="Oval 2">
            <a:hlinkClick r:id="rId2" action="ppaction://hlinkpres?slideindex=1&amp;slidetitle="/>
          </p:cNvPr>
          <p:cNvSpPr/>
          <p:nvPr/>
        </p:nvSpPr>
        <p:spPr>
          <a:xfrm>
            <a:off x="3207225" y="11215"/>
            <a:ext cx="4722125" cy="155584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 কাজ  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49952" y="337843"/>
            <a:ext cx="179307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৫মিনিট</a:t>
            </a:r>
            <a:endParaRPr lang="en-US" sz="48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86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0">
              <a:schemeClr val="accent1">
                <a:lumMod val="5000"/>
                <a:lumOff val="95000"/>
              </a:schemeClr>
            </a:gs>
            <a:gs pos="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hlinkClick r:id="rId2" action="ppaction://hlinkpres?slideindex=1&amp;slidetitle="/>
          </p:cNvPr>
          <p:cNvSpPr/>
          <p:nvPr/>
        </p:nvSpPr>
        <p:spPr>
          <a:xfrm>
            <a:off x="3034092" y="559560"/>
            <a:ext cx="6710407" cy="91439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 কাজের সমাধান 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1951" y="2347415"/>
            <a:ext cx="11054687" cy="30980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 পাঁচ প্রকার।যথাঃ </a:t>
            </a:r>
          </a:p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 টপোলজি  ২।স্টার টপোলজি 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রিং টপোলজি ৪। ট্রি টপোলজি  ৫। মেশ টপোলজি । 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890734" y="1473958"/>
            <a:ext cx="573130" cy="873457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06970" y="0"/>
            <a:ext cx="5200552" cy="90636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bn-BD" sz="40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দলীয়  কাজ এর ক্লু</a:t>
            </a:r>
            <a:endParaRPr lang="en-US" sz="40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5411" y="1344997"/>
            <a:ext cx="4390321" cy="32885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856" y="1344997"/>
            <a:ext cx="4028224" cy="340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0">
              <a:schemeClr val="accent1">
                <a:lumMod val="5000"/>
                <a:lumOff val="95000"/>
              </a:schemeClr>
            </a:gs>
            <a:gs pos="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2986" y="0"/>
            <a:ext cx="5111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8000" b="1" dirty="0">
                <a:latin typeface="NikoshBAN" pitchFamily="2" charset="0"/>
                <a:cs typeface="NikoshBAN" pitchFamily="2" charset="0"/>
              </a:rPr>
              <a:t>দলীয়  কাজ 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46798" y="365849"/>
            <a:ext cx="1917571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en-US" sz="36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264" y="2387478"/>
            <a:ext cx="1195052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i="1" dirty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i="1" dirty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স্টার টপোলজি </a:t>
            </a:r>
            <a:r>
              <a:rPr lang="as-IN" sz="4000" i="1" dirty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 সুবিধা </a:t>
            </a:r>
            <a:r>
              <a:rPr lang="bn-BD" sz="4000" i="1" dirty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অসবিধা </a:t>
            </a:r>
            <a:r>
              <a:rPr lang="bn-BD" sz="4000" i="1" dirty="0" smtClean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 </a:t>
            </a:r>
            <a:r>
              <a:rPr lang="bn-BD" sz="4000" i="1" dirty="0" smtClean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 কি?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494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308560" y="8037"/>
            <a:ext cx="5478088" cy="101146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 এর সমাধান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637" y="1135116"/>
            <a:ext cx="11566377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BD" sz="3200" b="1" dirty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স্টার টপোলজি </a:t>
            </a:r>
            <a:r>
              <a:rPr lang="as-IN" sz="3200" b="1" dirty="0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bn-BD" sz="3200" b="1" dirty="0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ঃ ১। সহজেই নেটওয়ার্কে অধিকসংখ্যক কম্পিউটার যোগ করা যায়।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BD" sz="3200" b="1" dirty="0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২। নেটওয়ার্কে কোনো সমস্যা দেখা দিলে সহজেই কেন্দ্রীয় অবস্থান অর্থাৎ হাব থেকে সমস্যা অনুসন্ধান শুরু করা যায়। ৩।নেটওয়ার্কের কোন একটি কম্পিউটার নষ্ট হয়ে গেলে </a:t>
            </a:r>
            <a:r>
              <a:rPr lang="bn-BD" sz="3200" b="1" dirty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তা </a:t>
            </a:r>
            <a:r>
              <a:rPr lang="bn-BD" sz="3200" b="1" dirty="0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নেটওয়ার্কের ওপর কোনো প্রভাব ফেলে না।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1636" y="3699641"/>
            <a:ext cx="11566377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BD" sz="4000" b="1" dirty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স্টার টপোলজি </a:t>
            </a:r>
            <a:r>
              <a:rPr lang="bn-BD" sz="4000" b="1" dirty="0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অসু</a:t>
            </a:r>
            <a:r>
              <a:rPr lang="as-IN" sz="4000" b="1" dirty="0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বিধা</a:t>
            </a:r>
            <a:r>
              <a:rPr lang="bn-BD" sz="4000" b="1" dirty="0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ঃ ১। কেন্দ্রের হাব অকেজো হয়ে গেলে </a:t>
            </a:r>
            <a:r>
              <a:rPr lang="bn-BD" sz="4000" b="1" dirty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পুরো </a:t>
            </a:r>
            <a:r>
              <a:rPr lang="bn-BD" sz="4000" b="1" dirty="0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নেটওয়ার্কই অচল হয়ে পড়ে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BD" sz="4000" b="1" dirty="0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২। এই টপোলজিতে অধিক ক্যাবল লাগে ফলে খরচ বেশি হয়। 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596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hlinkClick r:id="rId2" action="ppaction://hlinkpres?slideindex=1&amp;slidetitle="/>
          </p:cNvPr>
          <p:cNvSpPr/>
          <p:nvPr/>
        </p:nvSpPr>
        <p:spPr>
          <a:xfrm>
            <a:off x="1887416" y="304800"/>
            <a:ext cx="6510996" cy="129091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Fron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মূলায়ন </a:t>
            </a:r>
            <a:endParaRPr lang="en-US" sz="5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0108" y="1778048"/>
            <a:ext cx="1159459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।কোন টপোলজিতে প্রত্যেকটি কম্পিউটারে দুটি সংযোগ থাকে?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6439" y="2826948"/>
            <a:ext cx="2272145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6439" y="3748976"/>
            <a:ext cx="224161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গ.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স্টার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22991" y="3670263"/>
            <a:ext cx="2378567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ঘ.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মেশ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22991" y="2826948"/>
            <a:ext cx="2081697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 রিং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940108" y="2759345"/>
            <a:ext cx="596765" cy="5814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8101" y="4289354"/>
            <a:ext cx="1159459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হোস্ট কম্পিটার ব্যবহার করা হয় কোন টপোলজিতে?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6971" y="5294250"/>
            <a:ext cx="3067934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রিং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1587" y="5178336"/>
            <a:ext cx="231921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  বাস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4003" y="6158484"/>
            <a:ext cx="3037402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গ.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স্টার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940107" y="6075616"/>
            <a:ext cx="596765" cy="5814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351587" y="6158484"/>
            <a:ext cx="231921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ঘ.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মেশ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923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62966" y="289137"/>
            <a:ext cx="5734594" cy="969778"/>
          </a:xfrm>
          <a:prstGeom prst="roundRect">
            <a:avLst>
              <a:gd name="adj" fmla="val 33975"/>
            </a:avLst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53229" y="4556737"/>
            <a:ext cx="10744014" cy="2057400"/>
          </a:xfrm>
          <a:prstGeom prst="roundRect">
            <a:avLst/>
          </a:prstGeom>
          <a:solidFill>
            <a:srgbClr val="7030A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টপোলজির চিত্রগুলো অংকন করে নিয়ে </a:t>
            </a:r>
            <a:r>
              <a:rPr lang="bn-BD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আসবে।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666" y="1476784"/>
            <a:ext cx="3823193" cy="286208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233388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6771" y="2532484"/>
            <a:ext cx="507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4679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174" y="323412"/>
            <a:ext cx="7167589" cy="149110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en-US" sz="7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6672" y="2120858"/>
            <a:ext cx="7131428" cy="4294229"/>
          </a:xfrm>
          <a:prstGeom prst="round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0093" y="2120859"/>
            <a:ext cx="619940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জহুরুল ইসলাম</a:t>
            </a:r>
            <a:endParaRPr lang="bn-BD" sz="6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i="1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(আইসিটি)</a:t>
            </a:r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খোট্টাপাড়া ইসলামিয়া আলিম মাদ্রাসা</a:t>
            </a:r>
          </a:p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সাপাহার, নওগাঁ।</a:t>
            </a:r>
            <a:endParaRPr lang="en-US" sz="4400" i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মোবাইল নম্বরঃ ০১৭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৩৪৬৫২০৮০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zohurul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@gmail.com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092" y="2120859"/>
            <a:ext cx="3575570" cy="40520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0979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747" y="1615914"/>
            <a:ext cx="10401300" cy="45243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b="1" dirty="0" err="1">
                <a:ln/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b="1" dirty="0">
                <a:ln/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>
                <a:ln/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800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/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: অষ্টম </a:t>
            </a:r>
          </a:p>
          <a:p>
            <a:r>
              <a:rPr lang="en-US" sz="4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     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প্রথম অধ্যায়</a:t>
            </a:r>
            <a:endParaRPr lang="bn-IN" sz="4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মোট শিক্ষার্থীঃ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৪৩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জন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সময়ঃ ৪৫ মিনি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ট</a:t>
            </a:r>
            <a:endParaRPr lang="bn-BD" sz="4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তাং১৭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০২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/20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২০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    </a:t>
            </a:r>
          </a:p>
        </p:txBody>
      </p:sp>
      <p:sp>
        <p:nvSpPr>
          <p:cNvPr id="3" name="Oval 2"/>
          <p:cNvSpPr/>
          <p:nvPr/>
        </p:nvSpPr>
        <p:spPr>
          <a:xfrm>
            <a:off x="3680037" y="203994"/>
            <a:ext cx="5682328" cy="13109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7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182" y="2218306"/>
            <a:ext cx="2582885" cy="352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529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8528" y="0"/>
            <a:ext cx="8331200" cy="827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 কর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859" y="1340535"/>
            <a:ext cx="6486121" cy="45025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926" y="1340536"/>
            <a:ext cx="4900399" cy="450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06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34918" y="1953233"/>
            <a:ext cx="9577103" cy="29252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   </a:t>
            </a:r>
            <a:r>
              <a:rPr lang="bn-BD" sz="5400" dirty="0"/>
              <a:t>				</a:t>
            </a:r>
            <a:endParaRPr lang="en-US" sz="54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1239" y="308211"/>
            <a:ext cx="4256916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753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930556" y="108459"/>
            <a:ext cx="4298902" cy="13655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6478" y="1624085"/>
            <a:ext cx="11866657" cy="4674358"/>
          </a:xfrm>
          <a:prstGeom prst="roundRect">
            <a:avLst>
              <a:gd name="adj" fmla="val 8864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5400" i="1" dirty="0" smtClean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5400" i="1" dirty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5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5400" i="1" dirty="0" smtClean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BD" sz="5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 </a:t>
            </a:r>
            <a:r>
              <a:rPr lang="bn-BD" sz="5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 বলতে পারবে</a:t>
            </a:r>
            <a:r>
              <a:rPr lang="bn-BD" sz="5400" i="1" dirty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bn-BD" sz="5400" i="1" dirty="0" smtClean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4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 </a:t>
            </a:r>
            <a:r>
              <a:rPr lang="en-US" sz="4400" i="1" dirty="0" err="1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i="1" dirty="0" err="1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 কি </a:t>
            </a:r>
            <a:r>
              <a:rPr lang="bn-BD" sz="4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 লিখতে </a:t>
            </a:r>
            <a:r>
              <a:rPr lang="bn-BD" sz="4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BD" sz="48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স্টার টপোলজি </a:t>
            </a:r>
            <a:r>
              <a:rPr lang="as-IN" sz="48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 </a:t>
            </a:r>
            <a:r>
              <a:rPr lang="as-IN" sz="4800" i="1" dirty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সুবিধা </a:t>
            </a:r>
            <a:r>
              <a:rPr lang="bn-BD" sz="48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অসবিধা গুলো </a:t>
            </a:r>
            <a:r>
              <a:rPr lang="bn-BD" sz="48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জানতে পারবে। </a:t>
            </a:r>
          </a:p>
          <a:p>
            <a:endParaRPr lang="bn-BD" sz="5400" i="1" dirty="0" smtClean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5400" i="1" dirty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5400" i="1" dirty="0" smtClean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27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hlinkClick r:id="rId3" action="ppaction://hlinkpres?slideindex=1&amp;slidetitle="/>
          </p:cNvPr>
          <p:cNvSpPr/>
          <p:nvPr/>
        </p:nvSpPr>
        <p:spPr>
          <a:xfrm>
            <a:off x="3835472" y="467906"/>
            <a:ext cx="3934736" cy="90894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bn-BD" sz="36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r>
              <a:rPr lang="bn-BD" sz="36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এর ক্লু</a:t>
            </a:r>
            <a:endParaRPr lang="en-US" sz="36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099" y="1476898"/>
            <a:ext cx="4817944" cy="41426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6716" y="1476898"/>
            <a:ext cx="5667910" cy="414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97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67616" y="8037"/>
            <a:ext cx="5076284" cy="13655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18442" y="201365"/>
            <a:ext cx="179307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৫মিনিট</a:t>
            </a:r>
            <a:endParaRPr lang="en-US" sz="48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76065"/>
            <a:ext cx="121920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4000" i="1" dirty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 </a:t>
            </a:r>
            <a:r>
              <a:rPr lang="bn-BD" sz="4000" i="1" dirty="0" smtClean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i="1" dirty="0" smtClean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07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668060" y="145129"/>
            <a:ext cx="8974666" cy="1450498"/>
          </a:xfrm>
          <a:prstGeom prst="flowChartAlternateProces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latin typeface="NikoshBAN" pitchFamily="2" charset="0"/>
                <a:cs typeface="NikoshBAN" pitchFamily="2" charset="0"/>
              </a:rPr>
              <a:t>একক কাজের সমাধান 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663820" y="1595627"/>
            <a:ext cx="1078174" cy="1243107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13899" y="2838734"/>
            <a:ext cx="11532358" cy="16557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 হচ্ছে নেটওয়ার্কযুক্ত কম্পিউটারসমুহের অবস্থানগত এবং সংযোগ বিন্যাস এর কাঠামো।  </a:t>
            </a:r>
            <a:endParaRPr lang="bn-BD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61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6385550</TotalTime>
  <Words>326</Words>
  <Application>Microsoft Office PowerPoint</Application>
  <PresentationFormat>Widescreen</PresentationFormat>
  <Paragraphs>63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Nikosh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174</cp:revision>
  <dcterms:created xsi:type="dcterms:W3CDTF">2007-12-31T18:29:01Z</dcterms:created>
  <dcterms:modified xsi:type="dcterms:W3CDTF">2020-02-21T16:01:01Z</dcterms:modified>
</cp:coreProperties>
</file>