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7" r:id="rId2"/>
    <p:sldId id="258" r:id="rId3"/>
    <p:sldId id="259" r:id="rId4"/>
    <p:sldId id="264" r:id="rId5"/>
    <p:sldId id="263" r:id="rId6"/>
    <p:sldId id="260" r:id="rId7"/>
    <p:sldId id="261" r:id="rId8"/>
    <p:sldId id="262" r:id="rId9"/>
    <p:sldId id="265" r:id="rId10"/>
    <p:sldId id="28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4369" autoAdjust="0"/>
  </p:normalViewPr>
  <p:slideViewPr>
    <p:cSldViewPr>
      <p:cViewPr>
        <p:scale>
          <a:sx n="78" d="100"/>
          <a:sy n="78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49C3-E730-4821-B739-BE4EF2FB68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B592-F811-4CEC-AE64-4C0AA1C05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64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B592-F811-4CEC-AE64-4C0AA1C05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91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7276" y="2971799"/>
            <a:ext cx="2927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33400" y="-27709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01087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8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21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প্রশ্নঃ(১)পদ্মানদীর উৎপত্তিস্থল ও গতিপথ আলোচনা কর।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(২)বাংলাদেশের অর্থনীতিতে নদীর গুরুত্ব ব্যাখ্যা কর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(৩)নদীর নাব্যতা নষ্টের কারনগুলি চিহ্নিত কর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286" y="381000"/>
            <a:ext cx="8527428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3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9425" y="2690812"/>
            <a:ext cx="3105150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04800"/>
            <a:ext cx="7924800" cy="630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9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প্রশ্নঃ(১)প্রাচীন কালে মানুষ প্রথম কোথায় বসতি স্থাপন করে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(২)নদীর তীরে বসতি স্থাপনের সুবিধাসমূহ বল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(৩)জনজীবনকে গতিশীল রাখতে কি করা উচিত 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6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90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54576"/>
            <a:ext cx="8229600" cy="658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1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229600" cy="323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প্রশ্নঃনদীর প্রবাহ ক্ষীন বা শুকিয়ে যাওয়ার কারনে কী কী সমস্যার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 হয়েছে তার একটি তালকা প্রস্তুত কর?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9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মালাঃ-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উত্তরঃনিয়ম-নীতি না মেনে নদীর উপর দিয়ে যত্রতত্র ব্রিজ,কালভার্ট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বাঁধ ইত্যাদি নির্মাণের ফলে অনেক নদী শুকিয়ে যাচ্ছে ।ফলে কৃষি,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বানিজ্য, মৎস্য চাষ,যাতায়াত বন্ধ হয়ে যাচ্ছে ।এতে মানুষের প্রয়ো-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জনীয় মাছ দুষ্প্রাপ্য হয়ে যাচ্ছ ।মাছের অভাবে পর্যাপ্ত আমিষের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অভাবে পুষ্টিহীনতা রোগ দেখা দিতে পারে ।নদীর তীরে যে সব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গাছপালা,বাগান বাড়ি,সবুজ বৃক্ষের সমারোহ গড়ে উঠেজে সেগুলো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অভাবে নষ্ট হয়ে যেতে পারে ।তাতে মানুষ,পশু পাখি ও গাছ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তরুলতার অস্তিত্ব বিপন্ন হতে পারে ।</a:t>
            </a:r>
          </a:p>
          <a:p>
            <a:pPr marL="0" indent="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3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4913"/>
            <a:ext cx="8680902" cy="56530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মোছাম্মাদ রোখশানা বেগম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বুরুঙ্গা ইকবাল আহমেদ উচ্চ বিদ্যালয় ও কলেজ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ওসমানীনগর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,সিলেট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৭১০৮০৯৫৬৬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E-mail:- rukshana</a:t>
            </a:r>
            <a:r>
              <a:rPr lang="en-US" sz="3200" dirty="0" smtClean="0">
                <a:solidFill>
                  <a:schemeClr val="tx1"/>
                </a:solidFill>
                <a:latin typeface="News701 BT" pitchFamily="18" charset="0"/>
                <a:cs typeface="NikoshBAN" panose="02000000000000000000" pitchFamily="2" charset="0"/>
              </a:rPr>
              <a:t>443696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2276" y="285660"/>
            <a:ext cx="66643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spcBef>
                <a:spcPct val="0"/>
              </a:spcBef>
            </a:pPr>
            <a:endParaRPr lang="en-US" sz="54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spcBef>
                <a:spcPct val="0"/>
              </a:spcBef>
            </a:pPr>
            <a:endParaRPr lang="en-US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685800"/>
            <a:ext cx="7010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24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2762" y="2238375"/>
            <a:ext cx="3038475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711" y="2325189"/>
            <a:ext cx="3038475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0660" y="2233749"/>
            <a:ext cx="3038475" cy="238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195" y="109310"/>
            <a:ext cx="8743406" cy="685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95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শ্ন(১)নাফ কী 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২)ব্রহ্মপুত্রের শাখানদী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 কারণ ব্যাখ্যা কর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(৩)বাংলাদেশের মৎস্য সম্পদের গুরুত্ব বর্ণনা কর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(৪)যাতায়াত ক্ষেত্রে নদীপথের ভূমিকা বিশ্লেষণ কর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প্রশ্নঃনদীর গতিশীলতা বজায় রাখার জন্য কি কি পদক্ষেপ গ্রহন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উচিত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600200"/>
          </a:xfrm>
        </p:spPr>
        <p:txBody>
          <a:bodyPr/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9646" y="2057400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3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 lnSpcReduction="10000"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শ্রেনী-নবম</a:t>
            </a:r>
          </a:p>
          <a:p>
            <a:pPr marL="0" indent="0" algn="ctr"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বিষয়-বাংলাদেশ ও বিশ্বপরিচয়</a:t>
            </a:r>
            <a:endParaRPr lang="bn-BD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অধ্যায়-৬ষ্ঠ</a:t>
            </a:r>
          </a:p>
          <a:p>
            <a:pPr marL="0" indent="0" algn="ctr"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সময়-৫০মিনিট 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0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0999"/>
            <a:ext cx="7287810" cy="15039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162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প্রাধান প্রাধান নদীগুলোর উৎপত্তিস্থল প্রবাহপথের বিবরণ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অঞ্চলভেদে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কারন,প্রভাব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 করতে পারবে ।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নদ-নদী ও জনবসতির পারস্পরিক সম্পর্ক আলোচনা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pPr marL="0" indent="0">
              <a:buNone/>
            </a:pP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4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1625020"/>
              </p:ext>
            </p:extLst>
          </p:nvPr>
        </p:nvGraphicFramePr>
        <p:xfrm>
          <a:off x="0" y="1600200"/>
          <a:ext cx="8610600" cy="5242560"/>
        </p:xfrm>
        <a:graphic>
          <a:graphicData uri="http://schemas.openxmlformats.org/drawingml/2006/table">
            <a:tbl>
              <a:tblPr firstRow="1" bandRow="1"/>
              <a:tblGrid>
                <a:gridCol w="1095895"/>
                <a:gridCol w="1722120"/>
                <a:gridCol w="3209405"/>
                <a:gridCol w="1017616"/>
                <a:gridCol w="1565564"/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‍</a:t>
                      </a:r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ধাপ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স্তুতি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কুশলবিনিময়,  শ্রেনী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বিন্যাস,</a:t>
                      </a:r>
                    </a:p>
                    <a:p>
                      <a:r>
                        <a:rPr lang="bn-BD" sz="24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পূর্বজ্ঞান যাচাই,পাঠ ঘোষণা</a:t>
                      </a:r>
                      <a:r>
                        <a:rPr lang="bn-BD" sz="240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DC,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চক,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বোর্ড</a:t>
                      </a: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শিখনফল-১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জোড়ায়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DC,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পাঠ্য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বই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শিখিনফল-২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সংক্ষিপ্ত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আলোচনা,একক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DC/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বোর্ড/বই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শিখিনফল-৩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/বই/বোর্ড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মূল্যায়ন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সৃজনশীন প্রশ্ন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/পাঠ্যবই</a:t>
                      </a: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বাড়ির কাজ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সাধারণ প্রশ্ন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চক/বোর্ড/বই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সমাপ্তি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০২মিঃ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/চক/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বোর্ড/ডাষ্টার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20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2381250"/>
            <a:ext cx="3048000" cy="20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746" y="333375"/>
            <a:ext cx="8091054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38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791" y="152400"/>
            <a:ext cx="8504418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14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নদ-নদী ও পানি সম্পদ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3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632" y="432268"/>
            <a:ext cx="8092168" cy="599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7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490</TotalTime>
  <Words>353</Words>
  <Application>Microsoft Office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Slide 1</vt:lpstr>
      <vt:lpstr>Slide 2</vt:lpstr>
      <vt:lpstr>পাঠ পরিচিতি</vt:lpstr>
      <vt:lpstr>শিখন ফল</vt:lpstr>
      <vt:lpstr>পাঠ পরিকল্পনা</vt:lpstr>
      <vt:lpstr>Slide 6</vt:lpstr>
      <vt:lpstr>Slide 7</vt:lpstr>
      <vt:lpstr>আজকের পাঠ</vt:lpstr>
      <vt:lpstr>Slide 9</vt:lpstr>
      <vt:lpstr>Slide 10</vt:lpstr>
      <vt:lpstr>Slide 11</vt:lpstr>
      <vt:lpstr>জোড়ায় কাজ</vt:lpstr>
      <vt:lpstr>Slide 13</vt:lpstr>
      <vt:lpstr>Slide 14</vt:lpstr>
      <vt:lpstr>একক কাজ</vt:lpstr>
      <vt:lpstr>Slide 16</vt:lpstr>
      <vt:lpstr>Slide 17</vt:lpstr>
      <vt:lpstr>দলীয় কাজ</vt:lpstr>
      <vt:lpstr>উত্তর মালাঃ-</vt:lpstr>
      <vt:lpstr>Slide 20</vt:lpstr>
      <vt:lpstr>Slide 21</vt:lpstr>
      <vt:lpstr>মুল্যায়ন</vt:lpstr>
      <vt:lpstr>বাড়ির কাজ</vt:lpstr>
      <vt:lpstr>সমাপ্ত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94</cp:revision>
  <dcterms:created xsi:type="dcterms:W3CDTF">2006-08-16T00:00:00Z</dcterms:created>
  <dcterms:modified xsi:type="dcterms:W3CDTF">2020-03-22T18:24:25Z</dcterms:modified>
</cp:coreProperties>
</file>