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85" r:id="rId3"/>
    <p:sldId id="286" r:id="rId4"/>
    <p:sldId id="287" r:id="rId5"/>
    <p:sldId id="262" r:id="rId6"/>
    <p:sldId id="263" r:id="rId7"/>
    <p:sldId id="264" r:id="rId8"/>
    <p:sldId id="265" r:id="rId9"/>
    <p:sldId id="266" r:id="rId10"/>
    <p:sldId id="276" r:id="rId11"/>
    <p:sldId id="278" r:id="rId12"/>
    <p:sldId id="277" r:id="rId13"/>
    <p:sldId id="280" r:id="rId14"/>
    <p:sldId id="279" r:id="rId15"/>
    <p:sldId id="281" r:id="rId16"/>
    <p:sldId id="270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12" autoAdjust="0"/>
  </p:normalViewPr>
  <p:slideViewPr>
    <p:cSldViewPr>
      <p:cViewPr>
        <p:scale>
          <a:sx n="33" d="100"/>
          <a:sy n="33" d="100"/>
        </p:scale>
        <p:origin x="-128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A4FE-49A3-4634-BBB5-E506D3B4BA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D7455-F1F6-4981-9025-F5CF2B7C1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50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5240"/>
            <a:ext cx="8991600" cy="684276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381001"/>
            <a:ext cx="438404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8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1709520"/>
            <a:ext cx="4602480" cy="28194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859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6827"/>
            <a:ext cx="8382000" cy="5093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739140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বাবা মারা যাওয়ার পর বদলে যায় তাঁর জীবন, যোগ দিলেন ইপিআর ( ইস্ট পাকিস্তান রাইফেলস) এ</a:t>
            </a:r>
            <a:endParaRPr lang="en-US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120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4" y="1256764"/>
            <a:ext cx="8229600" cy="5157988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46" y="103257"/>
            <a:ext cx="6781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ইস্ট পাকিস্তান রাইফেলস</a:t>
            </a:r>
            <a:endParaRPr lang="en-US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2524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1463950"/>
            <a:ext cx="4114800" cy="5119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১৯৭১ সালের ৫ই সেপ্টেম্বর যশোরের পাকিস্তানি ক্যাম্পের অদুরেই টহল দিচ্ছিলেন পাঁচ মুক্তিযোদ্ধা, নেতৃত্বে ছিলেন ল্যান্স নায়েক নুর মোহাম্মদ শেখ।</a:t>
            </a:r>
            <a:endParaRPr lang="en-US" sz="24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885" y="3733800"/>
            <a:ext cx="4402515" cy="2849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18824"/>
            <a:ext cx="4191000" cy="20955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04900" y="4051448"/>
            <a:ext cx="2286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8068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2264"/>
            <a:ext cx="7772400" cy="4352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0480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মুক্তিযোদ্ধাদের উপস্থিতি টের পেয়ে পাকিস্তানি সেনারা তাদের চারদিক থেকে ঘিরে ফেলে, শুরু হয় সম্মুখ যুদ্ধ...</a:t>
            </a:r>
            <a:endParaRPr lang="en-US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3053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3581400" cy="1771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62" y="679629"/>
            <a:ext cx="3310752" cy="1854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448" y="2743200"/>
            <a:ext cx="5562600" cy="2558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562600"/>
            <a:ext cx="8229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প্রচন্ড যুদ্ধের এক পর্যায়ে শত্রুর মর্টারের আঘাতে শহিদ হন নুর মোহাম্মদ</a:t>
            </a:r>
            <a:endParaRPr lang="en-US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88902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2239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স্ট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3008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স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8081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ট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2442157" y="2444108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2239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ম্প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3008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ম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98081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প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2442157" y="3803342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2239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ক্ত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3008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ক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98081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NikoshBAN" panose="02000000000000000000"/>
              </a:rPr>
              <a:t>ত</a:t>
            </a:r>
          </a:p>
        </p:txBody>
      </p:sp>
      <p:sp>
        <p:nvSpPr>
          <p:cNvPr id="19" name="Equal 18"/>
          <p:cNvSpPr/>
          <p:nvPr/>
        </p:nvSpPr>
        <p:spPr>
          <a:xfrm>
            <a:off x="2442157" y="5162576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990600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যুক্তবর্ন ভেঙ্গে দেখাই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30084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57351"/>
            <a:ext cx="2895600" cy="1015663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latin typeface="NikoshBAN" pitchFamily="2" charset="0"/>
                <a:cs typeface="NikoshBAN" pitchFamily="2" charset="0"/>
              </a:rPr>
              <a:t>মুল্যায়ন-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58034"/>
            <a:ext cx="525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নুর মোহাম্মদের জন্ম কত সালে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199"/>
            <a:ext cx="5257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তিনি কোন জেলায় জন্মগ্রহন করেন ?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43178"/>
            <a:ext cx="5257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তিনি কত তারিখে শহিদ হন ?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5257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তিনি কোন বাহিনীতে কর্মরত ছিলেন ?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8350" y="1658034"/>
            <a:ext cx="264795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১৯৩৬ সালে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8350" y="2447224"/>
            <a:ext cx="264795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নড়াইলে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3289289"/>
            <a:ext cx="2133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১৯৭১ </a:t>
            </a:r>
            <a:r>
              <a:rPr lang="bn-BD" sz="2400" b="1" i="1" dirty="0">
                <a:latin typeface="NikoshBAN" pitchFamily="2" charset="0"/>
                <a:cs typeface="NikoshBAN" pitchFamily="2" charset="0"/>
              </a:rPr>
              <a:t>সালের ৫ই </a:t>
            </a:r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সেপ্টেম্বর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9300" y="4343400"/>
            <a:ext cx="2590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ই পি আর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40203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5029200"/>
            <a:ext cx="7543800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 এলাকার/ গ্রামের একজন মুক্তিযোদ্ধার কাছ থেকে শুনে তাঁর সম্পর্কে লিখ।</a:t>
            </a:r>
            <a:endParaRPr lang="en-US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52600" y="762000"/>
            <a:ext cx="48006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9200" y="2133600"/>
            <a:ext cx="6172200" cy="2895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78378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ti aligonj\Desktop\shahnaj\collection of picture\frame\flower pic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35635"/>
            <a:ext cx="7010400" cy="57531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95400" y="1804025"/>
            <a:ext cx="9231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</a:t>
            </a: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ন্য</a:t>
            </a: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5551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05000"/>
            <a:ext cx="6462306" cy="41549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জেসমিন আক্তার জাহান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দরাকুল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কোম্পানীগঞ্জ,সিলেট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jakterjahan@gmail,com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7753" y="628233"/>
            <a:ext cx="27574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/>
              </a:rPr>
              <a:t>উপস্থাপনায়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/>
            </a:endParaRPr>
          </a:p>
        </p:txBody>
      </p:sp>
      <p:pic>
        <p:nvPicPr>
          <p:cNvPr id="6" name="Picture 5" descr="20200213_2006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828800"/>
            <a:ext cx="2336800" cy="266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7962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4800600" cy="415498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৫ম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lvl="0"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বীরের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রক্তে স্বাধীন এই দেশ । </a:t>
            </a:r>
            <a:endParaRPr lang="en-US" sz="4400" b="1" i="1" dirty="0" smtClean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দুরন্ত এক কিশোর.........নড়াইলে  ।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1828799"/>
            <a:ext cx="3429000" cy="415498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609600"/>
            <a:ext cx="36576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/>
              </a:rPr>
              <a:t>পাঠ</a:t>
            </a:r>
            <a:r>
              <a:rPr lang="en-US" sz="4000" b="1" dirty="0" smtClean="0">
                <a:latin typeface="NikoshBAN" panose="02000000000000000000"/>
              </a:rPr>
              <a:t> </a:t>
            </a:r>
            <a:r>
              <a:rPr lang="en-US" sz="4000" b="1" dirty="0" err="1" smtClean="0">
                <a:latin typeface="NikoshBAN" panose="02000000000000000000"/>
              </a:rPr>
              <a:t>পরিচিতি</a:t>
            </a:r>
            <a:endParaRPr lang="en-US" sz="4000" b="1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2408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386840" y="3205084"/>
            <a:ext cx="775716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যুক্তবর্ণ সহযোগে তৈরি শব্দযুক্ত বাক্য স্পষ্ট ও শুদ্ধভাবে বলতে পারবে 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12240" y="2115920"/>
            <a:ext cx="731520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উচ্চারিত পঠিত বাক্য,কথা মনোযোগ সহকারে শুনবে।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15240" y="2154020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১.২.১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-10160" y="3243184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১.১.২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47800" y="4278342"/>
            <a:ext cx="7315200" cy="11881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গল্প </a:t>
            </a:r>
            <a:r>
              <a:rPr lang="bn-BD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পড়ে মূল বিষয় বুঝতে পারবে।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0160" y="4332348"/>
            <a:ext cx="1742440" cy="10801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/>
              </a:rPr>
              <a:t>২.৪.১</a:t>
            </a:r>
            <a:endParaRPr lang="en-US" sz="4000" dirty="0">
              <a:latin typeface="NikoshBAN" panose="0200000000000000000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81760" y="5701526"/>
            <a:ext cx="731520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পঠিত বিষয়ে শ্রুতলিপি লিখতে পারবে।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-15240" y="5739626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১.৪.২</a:t>
            </a:r>
            <a:endParaRPr lang="en-US" sz="3600" dirty="0"/>
          </a:p>
        </p:txBody>
      </p:sp>
      <p:sp>
        <p:nvSpPr>
          <p:cNvPr id="15" name="Oval 14"/>
          <p:cNvSpPr/>
          <p:nvPr/>
        </p:nvSpPr>
        <p:spPr>
          <a:xfrm>
            <a:off x="1447800" y="709256"/>
            <a:ext cx="6324600" cy="1143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শিখনফল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42331655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7" y="450189"/>
            <a:ext cx="8076743" cy="587527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4733706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6837"/>
            <a:ext cx="8610600" cy="57963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82435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13929"/>
            <a:ext cx="6172200" cy="1107996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8534400" cy="1323439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বীরের রক্তে স্বাধীন এ দেশ</a:t>
            </a:r>
            <a:endParaRPr lang="en-US" sz="8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9185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831273"/>
            <a:ext cx="5715000" cy="3638550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388917" y="4953000"/>
            <a:ext cx="6096000" cy="1107996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নূর মোহাম্মদ </a:t>
            </a:r>
            <a:endParaRPr lang="en-US" sz="6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99670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7" y="367478"/>
            <a:ext cx="2057400" cy="125666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95977" y="367478"/>
            <a:ext cx="5943600" cy="1077218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১৯৩৬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২৬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নড়াইলের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মহিষখোলা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33" y="1752600"/>
            <a:ext cx="5051568" cy="499049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114800" y="4247846"/>
            <a:ext cx="230746" cy="50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1631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236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az</cp:lastModifiedBy>
  <cp:revision>66</cp:revision>
  <dcterms:created xsi:type="dcterms:W3CDTF">2006-08-16T00:00:00Z</dcterms:created>
  <dcterms:modified xsi:type="dcterms:W3CDTF">2020-02-21T14:01:48Z</dcterms:modified>
</cp:coreProperties>
</file>