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hansir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8458200" cy="5410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স্বাগতম 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14400" y="715370"/>
            <a:ext cx="2209800" cy="2133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876800" y="685800"/>
            <a:ext cx="2209800" cy="21336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-Right Arrow 3"/>
          <p:cNvSpPr/>
          <p:nvPr/>
        </p:nvSpPr>
        <p:spPr>
          <a:xfrm>
            <a:off x="1219200" y="2848970"/>
            <a:ext cx="1752600" cy="5800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রেম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-Right Arrow 4"/>
          <p:cNvSpPr/>
          <p:nvPr/>
        </p:nvSpPr>
        <p:spPr>
          <a:xfrm>
            <a:off x="5105400" y="2848970"/>
            <a:ext cx="1752600" cy="58003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মাদার বোর্ড়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404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2133600" y="1219200"/>
            <a:ext cx="4800600" cy="9906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/>
              <a:t>একক কাজ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1905000" y="3124200"/>
            <a:ext cx="6172200" cy="2133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১.মাদারবোর্ডের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২.কম্পিউটারের কয়েকটি যন্ত্রাংশের নাম লিখ ।</a:t>
            </a:r>
          </a:p>
          <a:p>
            <a:pPr algn="ctr"/>
            <a:endParaRPr lang="bn-BD" sz="32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399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2971800" y="2057400"/>
            <a:ext cx="2590800" cy="2057400"/>
          </a:xfrm>
          <a:prstGeom prst="snip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014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90800" y="685800"/>
            <a:ext cx="42672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667000"/>
            <a:ext cx="7620000" cy="2514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১.একটি পুরানো নষ্ঠ কম্পিউটার খুলে মাদার বোর্ডটি লক্ষ কর এবং এর বৈশিষ্ট্যসমূহ বর্ননা কর ।</a:t>
            </a:r>
          </a:p>
        </p:txBody>
      </p:sp>
    </p:spTree>
    <p:extLst>
      <p:ext uri="{BB962C8B-B14F-4D97-AF65-F5344CB8AC3E}">
        <p14:creationId xmlns:p14="http://schemas.microsoft.com/office/powerpoint/2010/main" xmlns="" val="243206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457200"/>
            <a:ext cx="6172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/>
              <a:t>মূল্যায়ন</a:t>
            </a:r>
            <a:endParaRPr lang="en-US" sz="6600" dirty="0"/>
          </a:p>
        </p:txBody>
      </p:sp>
      <p:sp>
        <p:nvSpPr>
          <p:cNvPr id="3" name="Rectangle 2"/>
          <p:cNvSpPr/>
          <p:nvPr/>
        </p:nvSpPr>
        <p:spPr>
          <a:xfrm>
            <a:off x="1282890" y="2286000"/>
            <a:ext cx="6172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/>
              <a:t>     ১.কী বোর্ড কী ?</a:t>
            </a:r>
          </a:p>
          <a:p>
            <a:pPr algn="ctr"/>
            <a:r>
              <a:rPr lang="bn-BD" sz="2800" dirty="0" smtClean="0"/>
              <a:t>২.রেম কী ?</a:t>
            </a:r>
          </a:p>
          <a:p>
            <a:pPr algn="ctr"/>
            <a:r>
              <a:rPr lang="bn-BD" sz="2800" dirty="0" smtClean="0"/>
              <a:t> ৩. মাউস কী </a:t>
            </a:r>
          </a:p>
          <a:p>
            <a:pPr algn="ctr"/>
            <a:r>
              <a:rPr lang="bn-BD" sz="2800" dirty="0" smtClean="0"/>
              <a:t>        ৪.মাদার বোর্ড কী 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99363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0" y="685800"/>
            <a:ext cx="40386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বাড়ির কাজ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524000" y="2590800"/>
            <a:ext cx="6172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কম্পিউটার সংশ্লিষ্টএমন কতগুলো যন্ত্রের নাম লিখবে যেগুলো ক্লাসে আলোচনা করা হয়নি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993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2700" y="533400"/>
            <a:ext cx="449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পাঠ পরিচিতি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40386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solidFill>
                  <a:srgbClr val="FFFF00"/>
                </a:solidFill>
              </a:rPr>
              <a:t>শ্রণী : সপ্তম</a:t>
            </a:r>
            <a:endParaRPr lang="bn-BD" sz="2800" dirty="0" smtClean="0">
              <a:solidFill>
                <a:srgbClr val="FFFF00"/>
              </a:solidFill>
            </a:endParaRPr>
          </a:p>
          <a:p>
            <a:pPr algn="ctr"/>
            <a:r>
              <a:rPr lang="bn-BD" sz="2800" dirty="0" smtClean="0">
                <a:solidFill>
                  <a:srgbClr val="FFFF00"/>
                </a:solidFill>
              </a:rPr>
              <a:t>বিষয় : তথ্য ও যোগাযোগ প্রযুক্তি</a:t>
            </a:r>
          </a:p>
          <a:p>
            <a:pPr algn="ctr"/>
            <a:r>
              <a:rPr lang="bn-BD" sz="2800" dirty="0" smtClean="0">
                <a:solidFill>
                  <a:srgbClr val="FFFF00"/>
                </a:solidFill>
              </a:rPr>
              <a:t>সময় : ৫০ মিনিট</a:t>
            </a:r>
          </a:p>
          <a:p>
            <a:pPr algn="ctr"/>
            <a:r>
              <a:rPr lang="bn-BD" sz="2800" dirty="0" smtClean="0">
                <a:solidFill>
                  <a:srgbClr val="FFFF00"/>
                </a:solidFill>
              </a:rPr>
              <a:t>তারিখ : </a:t>
            </a:r>
            <a:r>
              <a:rPr lang="en-US" sz="2800" dirty="0" smtClean="0">
                <a:solidFill>
                  <a:srgbClr val="FFFF00"/>
                </a:solidFill>
              </a:rPr>
              <a:t>১৯</a:t>
            </a:r>
            <a:r>
              <a:rPr lang="bn-BD" sz="2800" dirty="0" smtClean="0">
                <a:solidFill>
                  <a:srgbClr val="FFFF00"/>
                </a:solidFill>
              </a:rPr>
              <a:t>/০</a:t>
            </a:r>
            <a:r>
              <a:rPr lang="en-US" sz="2800" dirty="0" smtClean="0">
                <a:solidFill>
                  <a:srgbClr val="FFFF00"/>
                </a:solidFill>
              </a:rPr>
              <a:t>১</a:t>
            </a:r>
            <a:r>
              <a:rPr lang="bn-BD" sz="2800" dirty="0" smtClean="0">
                <a:solidFill>
                  <a:srgbClr val="FFFF00"/>
                </a:solidFill>
              </a:rPr>
              <a:t>/২০</a:t>
            </a:r>
            <a:r>
              <a:rPr lang="en-US" sz="2800" dirty="0" smtClean="0">
                <a:solidFill>
                  <a:srgbClr val="FFFF00"/>
                </a:solidFill>
              </a:rPr>
              <a:t>২০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0782" y="1600200"/>
            <a:ext cx="3581400" cy="472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6962" y="533400"/>
            <a:ext cx="1300163" cy="685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527713"/>
            <a:ext cx="1300163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6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685800"/>
            <a:ext cx="2209800" cy="21336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76600" y="661916"/>
            <a:ext cx="2209800" cy="21336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172200" y="685800"/>
            <a:ext cx="2209800" cy="213360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43000" y="3429000"/>
            <a:ext cx="70104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/>
              <a:t>উপরের ছবিগুলো দেখ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66013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857500"/>
            <a:ext cx="6705600" cy="1866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2">
                    <a:lumMod val="75000"/>
                  </a:schemeClr>
                </a:solidFill>
              </a:rPr>
              <a:t>কম্পিউটার সংশ্লিষ্ট যন্ত্রপাতি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28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838200"/>
            <a:ext cx="46482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আচরনিক উদ্দেশ্য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0" y="2438400"/>
            <a:ext cx="8077200" cy="396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/>
              <a:t>এ পাঠ শেষে শিক্ষাথীরা-</a:t>
            </a:r>
          </a:p>
          <a:p>
            <a:pPr algn="ctr"/>
            <a:r>
              <a:rPr lang="bn-BD" sz="2000" dirty="0" smtClean="0"/>
              <a:t>১.কম্পিউটারের বিভিন্ন যন্ত্রাংশের নাম লিখতে পারবে ।</a:t>
            </a:r>
          </a:p>
          <a:p>
            <a:pPr algn="ctr"/>
            <a:r>
              <a:rPr lang="bn-BD" sz="2000" dirty="0" smtClean="0"/>
              <a:t>   ২.কম্পিউটারের বিভিন্ন যন্ত্রের কাজ বর্ননা করতে পারবে ।</a:t>
            </a:r>
          </a:p>
          <a:p>
            <a:pPr algn="ctr"/>
            <a:r>
              <a:rPr lang="bn-BD" sz="2000" dirty="0" smtClean="0"/>
              <a:t>         ৩.কম্পিউটারের চিত্র একে তার কার্যাবলী বর্ননা করতে পারবে ।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19595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127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park BD</dc:creator>
  <cp:lastModifiedBy>It park BD</cp:lastModifiedBy>
  <cp:revision>3</cp:revision>
  <dcterms:created xsi:type="dcterms:W3CDTF">2006-08-16T00:00:00Z</dcterms:created>
  <dcterms:modified xsi:type="dcterms:W3CDTF">2020-02-21T14:43:24Z</dcterms:modified>
</cp:coreProperties>
</file>